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Helvetica Neue Light" panose="02000403000000020004" pitchFamily="2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0"/>
  </p:normalViewPr>
  <p:slideViewPr>
    <p:cSldViewPr snapToGrid="0">
      <p:cViewPr varScale="1">
        <p:scale>
          <a:sx n="158" d="100"/>
          <a:sy n="158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a61faee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3fa61fae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e21e51e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e21e51e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f58bf4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f58bf4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5e21e51e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5e21e51e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e21e51e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e21e51e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e21e51e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e21e51e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7f58bf4f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7f58bf4f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5e21e51e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5e21e51e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7f58bf4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7f58bf4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7f58bf4f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7f58bf4f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7f58bf4f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7f58bf4f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7f58bf4f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7f58bf4f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fa61faee8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fa61faee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e21e51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e21e51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e21e51e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e21e51e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e21e51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e21e51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5e21e51e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5e21e51e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e21e51e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e21e51e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e21e51e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5e21e51e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5e21e51e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5e21e51e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2600" b="1" i="0" u="none" strike="noStrike" cap="non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Tip#1 Use a minimal project for using GPS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write a (very) simplified .gpr just for the needs of GPS …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 And build with your own build scripts.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Tip#2 Build with your own build scripts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write a (very) simplified .gpr just for the needs of GPS …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 And build with your own build scripts.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800" y="349350"/>
            <a:ext cx="6710249" cy="41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611863" y="219625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Preferences dialog → 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611875" y="1107850"/>
            <a:ext cx="14916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here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“clone”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existing Target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9" name="Google Shape;199;p25"/>
          <p:cNvCxnSpPr>
            <a:stCxn id="198" idx="3"/>
          </p:cNvCxnSpPr>
          <p:nvPr/>
        </p:nvCxnSpPr>
        <p:spPr>
          <a:xfrm rot="10800000" flipH="1">
            <a:off x="2103475" y="802900"/>
            <a:ext cx="1724400" cy="765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49" y="1054850"/>
            <a:ext cx="6183552" cy="38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857150" y="305125"/>
            <a:ext cx="14916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Here to select an icon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6" name="Google Shape;206;p26"/>
          <p:cNvCxnSpPr>
            <a:stCxn id="205" idx="3"/>
          </p:cNvCxnSpPr>
          <p:nvPr/>
        </p:nvCxnSpPr>
        <p:spPr>
          <a:xfrm>
            <a:off x="2348750" y="579925"/>
            <a:ext cx="1836000" cy="1493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7" name="Google Shape;207;p26"/>
          <p:cNvSpPr txBox="1"/>
          <p:nvPr/>
        </p:nvSpPr>
        <p:spPr>
          <a:xfrm>
            <a:off x="4986100" y="305125"/>
            <a:ext cx="25953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Here to select whether this goes in the menu / the toolbar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8" name="Google Shape;208;p26"/>
          <p:cNvCxnSpPr>
            <a:stCxn id="207" idx="2"/>
          </p:cNvCxnSpPr>
          <p:nvPr/>
        </p:nvCxnSpPr>
        <p:spPr>
          <a:xfrm rot="5400000">
            <a:off x="5624350" y="1080025"/>
            <a:ext cx="884700" cy="434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9" name="Google Shape;209;p26"/>
          <p:cNvSpPr txBox="1"/>
          <p:nvPr/>
        </p:nvSpPr>
        <p:spPr>
          <a:xfrm>
            <a:off x="7420375" y="3036700"/>
            <a:ext cx="15363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command line for your script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0" name="Google Shape;210;p26"/>
          <p:cNvCxnSpPr>
            <a:stCxn id="209" idx="2"/>
          </p:cNvCxnSpPr>
          <p:nvPr/>
        </p:nvCxnSpPr>
        <p:spPr>
          <a:xfrm rot="5400000">
            <a:off x="5710975" y="2145550"/>
            <a:ext cx="914100" cy="40410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 #2 Build with your own build scripts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get a progress bar, your script can emit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2400">
                <a:solidFill>
                  <a:srgbClr val="FFFFFF"/>
                </a:solidFill>
                <a:highlight>
                  <a:srgbClr val="999999"/>
                </a:highlight>
                <a:latin typeface="Consolas"/>
                <a:ea typeface="Consolas"/>
                <a:cs typeface="Consolas"/>
                <a:sym typeface="Consolas"/>
              </a:rPr>
              <a:t>completed X out of Y (Z%)...</a:t>
            </a:r>
            <a:br>
              <a:rPr lang="en" sz="2400">
                <a:solidFill>
                  <a:srgbClr val="FFFFFF"/>
                </a:solidFill>
                <a:highlight>
                  <a:srgbClr val="999999"/>
                </a:highlight>
                <a:latin typeface="Consolas"/>
                <a:ea typeface="Consolas"/>
                <a:cs typeface="Consolas"/>
                <a:sym typeface="Consolas"/>
              </a:rPr>
            </a:br>
            <a:endParaRPr sz="2400">
              <a:solidFill>
                <a:srgbClr val="FFFFFF"/>
              </a:solidFill>
              <a:highlight>
                <a:srgbClr val="99999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(also: hidden ‘-d’ switch of gprbuild)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share the build target definition with the team.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 #3 place the cross-references database on a fast disk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635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package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 b="1">
                <a:solidFill>
                  <a:srgbClr val="0E84B5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IDE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is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Xref_Database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use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>
                <a:solidFill>
                  <a:srgbClr val="4070A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"xref_database.db"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i="1">
                <a:solidFill>
                  <a:srgbClr val="40809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--  This would be /home/user1/work/xref_database.db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Xref_Database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use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 b="1">
                <a:solidFill>
                  <a:srgbClr val="0E84B5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Project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1050">
                <a:solidFill>
                  <a:srgbClr val="4070A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Object_Dir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>
                <a:solidFill>
                  <a:srgbClr val="666666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>
                <a:solidFill>
                  <a:srgbClr val="4070A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"/xref_database.db"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i="1">
                <a:solidFill>
                  <a:srgbClr val="40809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--  This would be /home/user1/work/obj/xref_database.db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i="1">
                <a:solidFill>
                  <a:srgbClr val="40809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--  This is the default when this attribute is not specified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Xref_Database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use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 b="1">
                <a:solidFill>
                  <a:srgbClr val="0E84B5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50">
                <a:solidFill>
                  <a:srgbClr val="4070A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"HOME"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050">
                <a:solidFill>
                  <a:srgbClr val="666666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>
                <a:solidFill>
                  <a:srgbClr val="4070A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"/prj1/database.db"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50" i="1">
                <a:solidFill>
                  <a:srgbClr val="40809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--  This would be /home/user1/prj1/database.db</a:t>
            </a:r>
            <a:b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050" b="1">
                <a:solidFill>
                  <a:srgbClr val="007020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50">
                <a:solidFill>
                  <a:srgbClr val="06287E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IDE</a:t>
            </a:r>
            <a:r>
              <a:rPr lang="en" sz="1050">
                <a:solidFill>
                  <a:schemeClr val="dk1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50">
              <a:solidFill>
                <a:schemeClr val="dk1"/>
              </a:solidFill>
              <a:highlight>
                <a:srgbClr val="F3F3F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endParaRPr sz="2400">
              <a:solidFill>
                <a:srgbClr val="F3F3F3"/>
              </a:solidFill>
              <a:highlight>
                <a:srgbClr val="F3F3F3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that are very easy to do using GPS customization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Associate key shortcuts to any action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menus and buttons for launching your tools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some files read-only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the background colors of editors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 welcome messages / help messages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basic dialogs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GPS customization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full views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Libadalang tools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Customized VCS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FAQ#2 Sharing plugins / customization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.gps/plug-ins				← personal plugins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&lt;project_name&gt;.ide.py	← per-project plugins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$GPS_CUSTOM_PATH				← team plugins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&lt;gps_install&gt;\share\gps\plug-ins 	← team plugins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FAQ#3 GPS should be fast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my Linux virtual machine, on a 440k SLOC project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seconds to launch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 seconds to index the entire project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○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around 1 second to open a large editor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report if this is not the case for you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Adapting GPS to your Workflows</a:t>
            </a:r>
            <a:endParaRPr sz="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Nicolas Setton</a:t>
            </a:r>
            <a:endParaRPr sz="1100" b="1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2018-11-14</a:t>
            </a:r>
            <a:endParaRPr sz="1100" b="1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best tool for adapting GPS to your workflow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719650" y="1239400"/>
            <a:ext cx="74118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AdaCore customer support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6"/>
          <p:cNvGrpSpPr/>
          <p:nvPr/>
        </p:nvGrpSpPr>
        <p:grpSpPr>
          <a:xfrm>
            <a:off x="746963" y="899375"/>
            <a:ext cx="1969800" cy="3456251"/>
            <a:chOff x="746963" y="899375"/>
            <a:chExt cx="1969800" cy="3456251"/>
          </a:xfrm>
        </p:grpSpPr>
        <p:sp>
          <p:nvSpPr>
            <p:cNvPr id="70" name="Google Shape;70;p16"/>
            <p:cNvSpPr/>
            <p:nvPr/>
          </p:nvSpPr>
          <p:spPr>
            <a:xfrm>
              <a:off x="943975" y="1449400"/>
              <a:ext cx="1575774" cy="2906226"/>
            </a:xfrm>
            <a:prstGeom prst="flowChartDocument">
              <a:avLst/>
            </a:prstGeom>
            <a:gradFill>
              <a:gsLst>
                <a:gs pos="0">
                  <a:srgbClr val="FFFFFF"/>
                </a:gs>
                <a:gs pos="100000">
                  <a:srgbClr val="D9D9D9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Consolas"/>
                  <a:ea typeface="Consolas"/>
                  <a:cs typeface="Consolas"/>
                  <a:sym typeface="Consolas"/>
                </a:rPr>
                <a:t>☑︎ Step 1 ---   </a:t>
              </a:r>
              <a:endParaRPr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Consolas"/>
                  <a:ea typeface="Consolas"/>
                  <a:cs typeface="Consolas"/>
                  <a:sym typeface="Consolas"/>
                </a:rPr>
                <a:t>☑︎ Step 2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>
                  <a:solidFill>
                    <a:srgbClr val="38761D"/>
                  </a:solidFill>
                  <a:latin typeface="Consolas"/>
                  <a:ea typeface="Consolas"/>
                  <a:cs typeface="Consolas"/>
                  <a:sym typeface="Consolas"/>
                </a:rPr>
                <a:t>---</a:t>
              </a:r>
              <a:endParaRPr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0000"/>
                  </a:solidFill>
                  <a:latin typeface="Consolas"/>
                  <a:ea typeface="Consolas"/>
                  <a:cs typeface="Consolas"/>
                  <a:sym typeface="Consolas"/>
                </a:rPr>
                <a:t>☒ Step 3 ---</a:t>
              </a:r>
              <a:endParaRPr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☐ Step 4 ---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1" name="Google Shape;71;p16"/>
            <p:cNvSpPr txBox="1"/>
            <p:nvPr/>
          </p:nvSpPr>
          <p:spPr>
            <a:xfrm>
              <a:off x="746963" y="899375"/>
              <a:ext cx="1969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Defined by procedure</a:t>
              </a:r>
              <a:endParaRPr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2" name="Google Shape;72;p16"/>
          <p:cNvGrpSpPr/>
          <p:nvPr/>
        </p:nvGrpSpPr>
        <p:grpSpPr>
          <a:xfrm>
            <a:off x="3474700" y="895188"/>
            <a:ext cx="1969813" cy="2817104"/>
            <a:chOff x="3474700" y="895188"/>
            <a:chExt cx="1969813" cy="2817104"/>
          </a:xfrm>
        </p:grpSpPr>
        <p:sp>
          <p:nvSpPr>
            <p:cNvPr id="73" name="Google Shape;73;p16"/>
            <p:cNvSpPr/>
            <p:nvPr/>
          </p:nvSpPr>
          <p:spPr>
            <a:xfrm>
              <a:off x="3556588" y="2645567"/>
              <a:ext cx="825000" cy="505500"/>
            </a:xfrm>
            <a:prstGeom prst="rect">
              <a:avLst/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pull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request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4739213" y="1720213"/>
              <a:ext cx="669000" cy="379200"/>
            </a:xfrm>
            <a:prstGeom prst="rect">
              <a:avLst/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fork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3653188" y="1720213"/>
              <a:ext cx="787860" cy="624402"/>
            </a:xfrm>
            <a:prstGeom prst="flowChartMultidocumen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.git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4552563" y="2645613"/>
              <a:ext cx="891950" cy="505425"/>
            </a:xfrm>
            <a:prstGeom prst="flowChartProcess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clone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77" name="Google Shape;77;p16"/>
            <p:cNvCxnSpPr>
              <a:stCxn id="75" idx="3"/>
              <a:endCxn id="76" idx="0"/>
            </p:cNvCxnSpPr>
            <p:nvPr/>
          </p:nvCxnSpPr>
          <p:spPr>
            <a:xfrm>
              <a:off x="4441048" y="2032414"/>
              <a:ext cx="557400" cy="613200"/>
            </a:xfrm>
            <a:prstGeom prst="bentConnector2">
              <a:avLst/>
            </a:prstGeom>
            <a:noFill/>
            <a:ln w="9525" cap="flat" cmpd="sng">
              <a:solidFill>
                <a:srgbClr val="93C4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" name="Google Shape;78;p16"/>
            <p:cNvCxnSpPr>
              <a:stCxn id="76" idx="1"/>
              <a:endCxn id="75" idx="2"/>
            </p:cNvCxnSpPr>
            <p:nvPr/>
          </p:nvCxnSpPr>
          <p:spPr>
            <a:xfrm rot="10800000">
              <a:off x="3992463" y="2320825"/>
              <a:ext cx="560100" cy="577500"/>
            </a:xfrm>
            <a:prstGeom prst="bentConnector2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9" name="Google Shape;79;p16"/>
            <p:cNvSpPr txBox="1"/>
            <p:nvPr/>
          </p:nvSpPr>
          <p:spPr>
            <a:xfrm>
              <a:off x="3474700" y="895188"/>
              <a:ext cx="1969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Defined by VCS</a:t>
              </a:r>
              <a:endParaRPr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556588" y="3206792"/>
              <a:ext cx="825000" cy="505500"/>
            </a:xfrm>
            <a:prstGeom prst="rect">
              <a:avLst/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review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1" name="Google Shape;81;p16"/>
          <p:cNvGrpSpPr/>
          <p:nvPr/>
        </p:nvGrpSpPr>
        <p:grpSpPr>
          <a:xfrm>
            <a:off x="6202450" y="899375"/>
            <a:ext cx="1969800" cy="2519800"/>
            <a:chOff x="6202450" y="899375"/>
            <a:chExt cx="1969800" cy="2519800"/>
          </a:xfrm>
        </p:grpSpPr>
        <p:sp>
          <p:nvSpPr>
            <p:cNvPr id="82" name="Google Shape;82;p16"/>
            <p:cNvSpPr/>
            <p:nvPr/>
          </p:nvSpPr>
          <p:spPr>
            <a:xfrm>
              <a:off x="6722900" y="2409025"/>
              <a:ext cx="475625" cy="57825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 rot="-5400000">
              <a:off x="6747925" y="1983575"/>
              <a:ext cx="262200" cy="423600"/>
            </a:xfrm>
            <a:prstGeom prst="flowChartDelay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6774925" y="1863575"/>
              <a:ext cx="208200" cy="2007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6949550" y="2140625"/>
              <a:ext cx="475625" cy="326225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845600" y="2735275"/>
              <a:ext cx="1159525" cy="20070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845600" y="2976875"/>
              <a:ext cx="1159525" cy="20070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845600" y="3218475"/>
              <a:ext cx="1159525" cy="20070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6202450" y="899375"/>
              <a:ext cx="1969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3F3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Defined by the environment</a:t>
              </a:r>
              <a:endParaRPr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0" name="Google Shape;90;p16"/>
          <p:cNvSpPr txBox="1"/>
          <p:nvPr/>
        </p:nvSpPr>
        <p:spPr>
          <a:xfrm>
            <a:off x="512863" y="219300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Workflows...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512889" y="219300"/>
            <a:ext cx="415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examples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1119881" y="2056171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 rot="-5400000">
            <a:off x="1160038" y="1373725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1203320" y="1181363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483400" y="1625700"/>
            <a:ext cx="1058625" cy="523225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IDE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build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debug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78550" y="3813025"/>
            <a:ext cx="994100" cy="78787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IDE 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build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debug</a:t>
            </a:r>
            <a:endParaRPr sz="1000"/>
          </a:p>
        </p:txBody>
      </p:sp>
      <p:sp>
        <p:nvSpPr>
          <p:cNvPr id="101" name="Google Shape;101;p17"/>
          <p:cNvSpPr txBox="1"/>
          <p:nvPr/>
        </p:nvSpPr>
        <p:spPr>
          <a:xfrm>
            <a:off x="3414030" y="431325"/>
            <a:ext cx="2738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AdaCore</a:t>
            </a:r>
            <a:b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(on GPS project: 440k SLOC)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813388" y="3922213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*optional*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interactive servers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3" name="Google Shape;103;p17"/>
          <p:cNvCxnSpPr>
            <a:stCxn id="99" idx="3"/>
            <a:endCxn id="100" idx="0"/>
          </p:cNvCxnSpPr>
          <p:nvPr/>
        </p:nvCxnSpPr>
        <p:spPr>
          <a:xfrm rot="-5400000" flipH="1">
            <a:off x="2109200" y="1946575"/>
            <a:ext cx="1664100" cy="20688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4" name="Google Shape;104;p17"/>
          <p:cNvSpPr/>
          <p:nvPr/>
        </p:nvSpPr>
        <p:spPr>
          <a:xfrm>
            <a:off x="4645975" y="3813025"/>
            <a:ext cx="994100" cy="78787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IDE 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build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debug</a:t>
            </a:r>
            <a:endParaRPr sz="1000"/>
          </a:p>
        </p:txBody>
      </p:sp>
      <p:sp>
        <p:nvSpPr>
          <p:cNvPr id="105" name="Google Shape;105;p17"/>
          <p:cNvSpPr txBox="1"/>
          <p:nvPr/>
        </p:nvSpPr>
        <p:spPr>
          <a:xfrm>
            <a:off x="4699888" y="1356850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Workstations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954543" y="1909746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 rot="-5400000">
            <a:off x="2994700" y="1227300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037983" y="1034938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318062" y="1479275"/>
            <a:ext cx="1058625" cy="523225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IDE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build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debug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0" name="Google Shape;110;p17"/>
          <p:cNvCxnSpPr>
            <a:endCxn id="100" idx="0"/>
          </p:cNvCxnSpPr>
          <p:nvPr/>
        </p:nvCxnSpPr>
        <p:spPr>
          <a:xfrm rot="-5400000" flipH="1">
            <a:off x="2941200" y="2778625"/>
            <a:ext cx="1810500" cy="258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512889" y="219300"/>
            <a:ext cx="415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examples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335431" y="2056046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 rot="-5400000">
            <a:off x="1375588" y="1373600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418870" y="1181238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698940" y="1625578"/>
            <a:ext cx="762823" cy="523209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view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414025" y="3736450"/>
            <a:ext cx="2088600" cy="962525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build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debug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996681" y="2104371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-5400000">
            <a:off x="3036838" y="1421925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080120" y="1229563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3360190" y="1673903"/>
            <a:ext cx="762823" cy="523209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view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747231" y="2152696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5400000">
            <a:off x="4787388" y="1470250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830670" y="1277888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110740" y="1722228"/>
            <a:ext cx="762823" cy="523209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view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9" name="Google Shape;129;p18"/>
          <p:cNvCxnSpPr>
            <a:stCxn id="119" idx="3"/>
            <a:endCxn id="120" idx="0"/>
          </p:cNvCxnSpPr>
          <p:nvPr/>
        </p:nvCxnSpPr>
        <p:spPr>
          <a:xfrm rot="-5400000" flipH="1">
            <a:off x="2437419" y="1715438"/>
            <a:ext cx="1587600" cy="24543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0" name="Google Shape;130;p18"/>
          <p:cNvCxnSpPr>
            <a:stCxn id="124" idx="3"/>
            <a:endCxn id="120" idx="0"/>
          </p:cNvCxnSpPr>
          <p:nvPr/>
        </p:nvCxnSpPr>
        <p:spPr>
          <a:xfrm rot="-5400000" flipH="1">
            <a:off x="3292119" y="2570313"/>
            <a:ext cx="1539300" cy="7929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1" name="Google Shape;131;p18"/>
          <p:cNvCxnSpPr>
            <a:stCxn id="128" idx="3"/>
            <a:endCxn id="120" idx="0"/>
          </p:cNvCxnSpPr>
          <p:nvPr/>
        </p:nvCxnSpPr>
        <p:spPr>
          <a:xfrm rot="5400000">
            <a:off x="4191569" y="2512138"/>
            <a:ext cx="1491000" cy="957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32" name="Google Shape;132;p18"/>
          <p:cNvSpPr txBox="1"/>
          <p:nvPr/>
        </p:nvSpPr>
        <p:spPr>
          <a:xfrm>
            <a:off x="3414030" y="431325"/>
            <a:ext cx="273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AdaCore Customer X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(project size: around 1M SLOC)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784338" y="3914788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Shared server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143953" y="2803850"/>
            <a:ext cx="245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Remote Desktop software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143938" y="1581400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 clients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512889" y="219300"/>
            <a:ext cx="415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examples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1119881" y="2056171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 rot="-5400000">
            <a:off x="1160038" y="1373725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1203320" y="1181363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1483400" y="1625700"/>
            <a:ext cx="1058625" cy="523225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IDE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debug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3414031" y="431325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AdaCore Customer Y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(project: around 4 million SLOC)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4699888" y="1356850"/>
            <a:ext cx="196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Workstations</a:t>
            </a:r>
            <a:endParaRPr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954543" y="1909746"/>
            <a:ext cx="762823" cy="92741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/>
          <p:nvPr/>
        </p:nvSpPr>
        <p:spPr>
          <a:xfrm rot="-5400000">
            <a:off x="2994700" y="1227300"/>
            <a:ext cx="420600" cy="6795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3037983" y="1034938"/>
            <a:ext cx="333900" cy="321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3318062" y="1479275"/>
            <a:ext cx="1058625" cy="523225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IDE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- debug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542025" y="3753550"/>
            <a:ext cx="2030100" cy="32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build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2542025" y="4128925"/>
            <a:ext cx="2030100" cy="32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build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542025" y="4504300"/>
            <a:ext cx="2030100" cy="32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build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4" name="Google Shape;154;p19"/>
          <p:cNvCxnSpPr>
            <a:stCxn id="150" idx="3"/>
            <a:endCxn id="151" idx="0"/>
          </p:cNvCxnSpPr>
          <p:nvPr/>
        </p:nvCxnSpPr>
        <p:spPr>
          <a:xfrm rot="5400000">
            <a:off x="2773712" y="2785800"/>
            <a:ext cx="1751100" cy="1845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5" name="Google Shape;155;p19"/>
          <p:cNvCxnSpPr>
            <a:stCxn id="144" idx="3"/>
            <a:endCxn id="151" idx="0"/>
          </p:cNvCxnSpPr>
          <p:nvPr/>
        </p:nvCxnSpPr>
        <p:spPr>
          <a:xfrm rot="-5400000" flipH="1">
            <a:off x="1929650" y="2126125"/>
            <a:ext cx="1604700" cy="1650300"/>
          </a:xfrm>
          <a:prstGeom prst="curvedConnector3">
            <a:avLst>
              <a:gd name="adj1" fmla="val 49998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6" name="Google Shape;156;p19"/>
          <p:cNvSpPr txBox="1"/>
          <p:nvPr/>
        </p:nvSpPr>
        <p:spPr>
          <a:xfrm>
            <a:off x="4882028" y="3284125"/>
            <a:ext cx="24615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TWO HUNDRED CORE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DISTRIBUTED GPRBUILD FARM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design principles in GNAT Pro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GPS should never get in the way of workflows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GPS should be flexible to adapt to any workflow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Most of the features are available in command-line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proprietary format for storing information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1887450" y="1769400"/>
            <a:ext cx="6481800" cy="20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FAQs, tips &amp; tricks 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FAQ#1 Using GPS remotely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1346976" y="2985085"/>
            <a:ext cx="1380845" cy="61981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1071056" y="1934121"/>
            <a:ext cx="504328" cy="5972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 rot="-5400000">
            <a:off x="1101121" y="1488866"/>
            <a:ext cx="270900" cy="4491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126220" y="1370796"/>
            <a:ext cx="220800" cy="207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1311384" y="1656925"/>
            <a:ext cx="504328" cy="336916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8" name="Google Shape;178;p22"/>
          <p:cNvCxnSpPr>
            <a:stCxn id="177" idx="3"/>
            <a:endCxn id="173" idx="0"/>
          </p:cNvCxnSpPr>
          <p:nvPr/>
        </p:nvCxnSpPr>
        <p:spPr>
          <a:xfrm rot="-5400000" flipH="1">
            <a:off x="1279715" y="2227242"/>
            <a:ext cx="991200" cy="5244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rgbClr val="EFEFE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9" name="Google Shape;179;p22"/>
          <p:cNvSpPr txBox="1"/>
          <p:nvPr/>
        </p:nvSpPr>
        <p:spPr>
          <a:xfrm>
            <a:off x="3521823" y="1380654"/>
            <a:ext cx="3702900" cy="1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GPS Remote is an option</a:t>
            </a:r>
            <a:b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Source Sans Pro"/>
              <a:buChar char="●"/>
            </a:pPr>
            <a:r>
              <a:rPr lang="en" sz="240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GPS over X11 works very well</a:t>
            </a:r>
            <a:endParaRPr sz="240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On-screen Show (16:9)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 Neue Light</vt:lpstr>
      <vt:lpstr>Source Sans Pro</vt:lpstr>
      <vt:lpstr>Arial</vt:lpstr>
      <vt:lpstr>Verdana</vt:lpstr>
      <vt:lpstr>Consolas</vt:lpstr>
      <vt:lpstr>Simple Light</vt:lpstr>
      <vt:lpstr>PowerPoint Presentation</vt:lpstr>
      <vt:lpstr>Adapting GPS to your Workflows</vt:lpstr>
      <vt:lpstr>PowerPoint Presentation</vt:lpstr>
      <vt:lpstr>PowerPoint Presentation</vt:lpstr>
      <vt:lpstr>PowerPoint Presentation</vt:lpstr>
      <vt:lpstr>PowerPoint Presentation</vt:lpstr>
      <vt:lpstr>Some design principles in GNAT Pro</vt:lpstr>
      <vt:lpstr>PowerPoint Presentation</vt:lpstr>
      <vt:lpstr>FAQ#1 Using GPS remotely</vt:lpstr>
      <vt:lpstr>Tip#1 Use a minimal project for using GPS</vt:lpstr>
      <vt:lpstr>Tip#2 Build with your own build scripts</vt:lpstr>
      <vt:lpstr>PowerPoint Presentation</vt:lpstr>
      <vt:lpstr>PowerPoint Presentation</vt:lpstr>
      <vt:lpstr>Tip #2 Build with your own build scripts</vt:lpstr>
      <vt:lpstr>Tip #3 place the cross-references database on a fast disk</vt:lpstr>
      <vt:lpstr>Things that are very easy to do using GPS customization</vt:lpstr>
      <vt:lpstr>Advanced GPS customization</vt:lpstr>
      <vt:lpstr>FAQ#2 Sharing plugins / customization</vt:lpstr>
      <vt:lpstr>FAQ#3 GPS should be fast</vt:lpstr>
      <vt:lpstr>Your best tool for adapting GPS to your workflow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1</cp:revision>
  <dcterms:modified xsi:type="dcterms:W3CDTF">2018-11-21T20:17:52Z</dcterms:modified>
</cp:coreProperties>
</file>