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Helvetica Neue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Italic.fntdata"/><Relationship Id="rId41" Type="http://schemas.openxmlformats.org/officeDocument/2006/relationships/font" Target="fonts/HelveticaNeue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fa61faee8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fa61faee8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0d42fbc0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0d42fbc0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d34b68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d34b68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0d42fbc0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0d42fbc0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d34b68f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2d34b68f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d42fbc0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d42fbc0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2d34b68f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2d34b68f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2d34b68f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2d34b68f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tag for generic parameters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documenting instantiations and renamings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2d34b68f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2d34b68f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2d34b68f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2d34b68f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2d34b68f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2d34b68f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a61faee8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fa61faee8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2d34b68f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2d34b68f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2d34b68f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2d34b68f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2d34b68f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2d34b68f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f799f6a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f799f6a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2d34b68f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2d34b68f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2d34b68f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2d34b68f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2d34b68f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2d34b68f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2d34b68f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2d34b68f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2d34b68f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2d34b68f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fa61faee8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fa61faee8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d34b68f1_1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2d34b68f1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f799f6a6a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f799f6a6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d34b68f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d34b68f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d34b68f1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42d34b68f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d42fbc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0d42fbc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0d42fbc0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0d42fbc0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d42fbc0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d42fbc0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1" i="0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Other GNAT</a:t>
            </a: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 Highlights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Spectre V2 mitigation (</a:t>
            </a:r>
            <a:r>
              <a:rPr lang="en" sz="1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-mindirect-branch</a:t>
            </a: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" sz="1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-mfunction-return</a:t>
            </a: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switches)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Link time speedup on Windows for large executables with multiple DLLs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Full Ada 2012 syntax for C/C++ binding produced by -fdump-ada-spec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suppression of access-before-elaboration checks and warnings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BCF9"/>
                </a:solidFill>
              </a:rPr>
              <a:t>IDEs</a:t>
            </a:r>
            <a:endParaRPr b="1">
              <a:solidFill>
                <a:srgbClr val="67BCF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AdaCore’s main IDE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Learn view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4">
            <a:alphaModFix/>
          </a:blip>
          <a:srcRect b="0" l="0" r="56161" t="18360"/>
          <a:stretch/>
        </p:blipFill>
        <p:spPr>
          <a:xfrm>
            <a:off x="3656700" y="634325"/>
            <a:ext cx="3558472" cy="419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Libadalang view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integration with debugger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new Registers view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set values in Variables view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lazy retrieve of callstack information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Scenario view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untyped variables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variables in aggregated projects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Revamp and simplification of color preferences + theme support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GNATbench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Eclipse Plug-In for Ada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Eclipse 4.8 Photon, Wind River WorkBench 4.15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Eclipse SimRel 2018-09 under test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Ada/C++ exception handling on VxWorks 7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Better integration with WorkBench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 support for compiler with GNAT Pro C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full access to environment managed by WorkBench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New UI for runtime selection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GNATbench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GNAThub integration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 rotWithShape="1">
          <a:blip r:embed="rId4">
            <a:alphaModFix/>
          </a:blip>
          <a:srcRect b="39571" l="40799" r="37759" t="29474"/>
          <a:stretch/>
        </p:blipFill>
        <p:spPr>
          <a:xfrm>
            <a:off x="523900" y="2094700"/>
            <a:ext cx="1960552" cy="15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 rotWithShape="1">
          <a:blip r:embed="rId5">
            <a:alphaModFix/>
          </a:blip>
          <a:srcRect b="0" l="0" r="24653" t="0"/>
          <a:stretch/>
        </p:blipFill>
        <p:spPr>
          <a:xfrm>
            <a:off x="3066376" y="670050"/>
            <a:ext cx="5903000" cy="42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GNATdoc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Documentation Generator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 for generics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GNATdashboard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 Tools Aggregation and Visualization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SonarQube 6.7 LTS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New Web UI, used for CodePeer (and other tools)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BCF9"/>
                </a:solidFill>
              </a:rPr>
              <a:t>Tools</a:t>
            </a:r>
            <a:endParaRPr b="1">
              <a:solidFill>
                <a:srgbClr val="67BCF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GPRbuild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Multipurpose GNAT builder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Removed compile command line length limitation on Windows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Recompile if GNAT toolchain version changes between compiles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Propagation of static SAL link dependencies upstream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 Pro Update</a:t>
            </a:r>
            <a:endParaRPr sz="500"/>
          </a:p>
        </p:txBody>
      </p:sp>
      <p:sp>
        <p:nvSpPr>
          <p:cNvPr id="64" name="Google Shape;64;p15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Arnaud Charlet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2018-10-04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GNATcheck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Qualifiable </a:t>
            </a: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Coding Standard Checker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Many new GNATcheck rules implemented &amp; qualified for DO178C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GNATcoverage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Qualifiable Code Coverage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handling of pragmas wrt statement coverage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programs with compressed debug info section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BCF9"/>
                </a:solidFill>
              </a:rPr>
              <a:t>In Our Labs</a:t>
            </a:r>
            <a:endParaRPr b="1">
              <a:solidFill>
                <a:srgbClr val="67BCF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New Elaboration Algorithm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Taking complete call graph into account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Will solve porting efforts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9" name="Google Shape;2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Pro C++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Cross Linux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VxWorks 6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VxWorks 7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6" name="Google Shape;2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LLVM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Working on plugging GNAT front-end with LLVM code generator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GNATcoverage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source instrumentation to provide coverage everywhere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0" name="Google Shape;23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GPR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Active work on GPR2 library and tools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7" name="Google Shape;23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Libadalang and Tools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Libadalang will replace all source navigation, cross reference and refactoring capabilities in GPS and GNATbench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GNATstub, GNATmetric, GNATcheck are also being transitioned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4" name="Google Shape;24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Release Schedule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254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999225" y="1272499"/>
            <a:ext cx="72600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October: Preview release	Oct 201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1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.0	</a:t>
            </a:r>
            <a:r>
              <a:rPr b="0" i="1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Continuous Release Area</a:t>
            </a:r>
            <a:endParaRPr sz="500"/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February: 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Major release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Feb 201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1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.1</a:t>
            </a:r>
            <a:endParaRPr b="0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July: 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Corrective release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July 201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1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.2</a:t>
            </a:r>
            <a:endParaRPr sz="500"/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		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Oct 201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.0	</a:t>
            </a:r>
            <a:r>
              <a:rPr i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Continuous Release Area</a:t>
            </a:r>
            <a:endParaRPr sz="500"/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		Feb 20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.1</a:t>
            </a:r>
            <a:endParaRPr sz="500"/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		July 20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20.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500"/>
          </a:p>
          <a:p>
            <a:pPr indent="-254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Release Area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254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999225" y="1272499"/>
            <a:ext cx="72600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254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new download area in GNAT Tracker</a:t>
            </a: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54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Acts as a way to continuously provide previews 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of our products</a:t>
            </a: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54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Regularly updated during the year</a:t>
            </a: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54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BCF9"/>
                </a:solidFill>
              </a:rPr>
              <a:t>GNAT</a:t>
            </a:r>
            <a:endParaRPr b="1">
              <a:solidFill>
                <a:srgbClr val="67BCF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72159" y="53759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Pro 1</a:t>
            </a:r>
            <a:r>
              <a:rPr lang="en"/>
              <a:t>9</a:t>
            </a: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 overview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254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372159" y="1204232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62</a:t>
            </a:r>
            <a:r>
              <a:rPr i="0" lang="en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platforms (</a:t>
            </a: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57</a:t>
            </a:r>
            <a:r>
              <a:rPr i="0" lang="en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cross, 5 native)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Ada 83, 95, 2005, 2012, 202x, SPARK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GCC 6.x ➠ GCC 7.x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Binutils: 2.28.51 ➠ 2.30.52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GDB 7.10 ➠ GDB 8.2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MinGW 3.1.0 ➠ 5.0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QEMU 2.8.1 ➠ 3.0</a:t>
            </a:r>
            <a:endParaRPr b="1"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Pro Ports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 new ports, 11 new configurations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riscv64-elf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aarch64-elf-{linux,windows}64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aarch64-linux-linux64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aarch64-qnx-{linux,windows}64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aarch64-vx7-{linux,windows}64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ppc-linux-windows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x86-lynx178elf-{linux,windows}64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on VxWorks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Simplify mixing Ada/C++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Better integration of GNAT in Workbench (even for Ada-only projects)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Add support for Wind River's LLVM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Libadalang integration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Libadalang available to customers and supported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GNATpp now based on libadalang</a:t>
            </a:r>
            <a:b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faster and doesn’t require closure, support for simple preprocessor</a:t>
            </a:r>
            <a:b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directives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More to come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