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a61faee8_1_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3fa61faee8_1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fa61faee8_1_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3fa61faee8_1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24098bc87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424098bc87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24098bc87_0_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g424098bc87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24098bc87_0_6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424098bc87_0_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24098bc87_0_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424098bc87_0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24098bc87_0_4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424098bc87_0_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fa61faee8_1_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3fa61faee8_1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2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hyperlink" Target="http://docs.adacore.com/gps-docs/users_guide/_build/html/extending.html" TargetMode="External"/><Relationship Id="rId11" Type="http://schemas.openxmlformats.org/officeDocument/2006/relationships/hyperlink" Target="https://github.com/AdaCore/libadalang" TargetMode="External"/><Relationship Id="rId10" Type="http://schemas.openxmlformats.org/officeDocument/2006/relationships/hyperlink" Target="https://github.com/AdaCore/libadalang" TargetMode="External"/><Relationship Id="rId9" Type="http://schemas.openxmlformats.org/officeDocument/2006/relationships/hyperlink" Target="http://python-gtk-3-tutorial.readthedocs.io/en/latest" TargetMode="External"/><Relationship Id="rId5" Type="http://schemas.openxmlformats.org/officeDocument/2006/relationships/hyperlink" Target="http://python-gtk-3-tutorial.readthedocs.io/en/latest" TargetMode="External"/><Relationship Id="rId6" Type="http://schemas.openxmlformats.org/officeDocument/2006/relationships/hyperlink" Target="http://python-gtk-3-tutorial.readthedocs.io/en/latest" TargetMode="External"/><Relationship Id="rId7" Type="http://schemas.openxmlformats.org/officeDocument/2006/relationships/hyperlink" Target="http://python-gtk-3-tutorial.readthedocs.io/en/latest" TargetMode="External"/><Relationship Id="rId8" Type="http://schemas.openxmlformats.org/officeDocument/2006/relationships/hyperlink" Target="https://github.com/AdaCore/libadala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8541" y="1105349"/>
            <a:ext cx="1675440" cy="712962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title"/>
          </p:nvPr>
        </p:nvSpPr>
        <p:spPr>
          <a:xfrm>
            <a:off x="978932" y="2188698"/>
            <a:ext cx="6235391" cy="9733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Python integration in GPS</a:t>
            </a:r>
            <a:endParaRPr sz="500"/>
          </a:p>
        </p:txBody>
      </p:sp>
      <p:sp>
        <p:nvSpPr>
          <p:cNvPr id="61" name="Google Shape;61;p14"/>
          <p:cNvSpPr/>
          <p:nvPr/>
        </p:nvSpPr>
        <p:spPr>
          <a:xfrm>
            <a:off x="978932" y="3312080"/>
            <a:ext cx="6235391" cy="518409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Anthony Leonardo Gracio</a:t>
            </a:r>
            <a:endParaRPr sz="5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October 4th, 2018</a:t>
            </a:r>
            <a:endParaRPr sz="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755850" y="338450"/>
            <a:ext cx="7632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Problem: “GPS does not do what I need”</a:t>
            </a:r>
            <a:endParaRPr sz="5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550900" y="1507650"/>
            <a:ext cx="37872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GPS comes with built-in support for some 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languages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(Ada, C, C++...), tools (GNATprove, CodePeer...) and debuggers (GDB)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marR="0" rtl="0" algn="l">
              <a:spcBef>
                <a:spcPts val="15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Problem: users may have some more specific needs</a:t>
            </a:r>
            <a:endParaRPr sz="500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0500" y="1334450"/>
            <a:ext cx="4501102" cy="285952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5739800" y="4272550"/>
            <a:ext cx="2002500" cy="2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1270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9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GNATprove integration in GPS</a:t>
            </a:r>
            <a:endParaRPr i="1" sz="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>
            <p:ph type="title"/>
          </p:nvPr>
        </p:nvSpPr>
        <p:spPr>
          <a:xfrm>
            <a:off x="756450" y="338450"/>
            <a:ext cx="76311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Solution: customize GPS through Python</a:t>
            </a:r>
            <a:endParaRPr sz="500"/>
          </a:p>
        </p:txBody>
      </p:sp>
      <p:sp>
        <p:nvSpPr>
          <p:cNvPr id="77" name="Google Shape;77;p16"/>
          <p:cNvSpPr/>
          <p:nvPr/>
        </p:nvSpPr>
        <p:spPr>
          <a:xfrm>
            <a:off x="1245599" y="2449200"/>
            <a:ext cx="1671000" cy="1311900"/>
          </a:xfrm>
          <a:prstGeom prst="roundRect">
            <a:avLst>
              <a:gd fmla="val 9522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The Python Console </a:t>
            </a:r>
            <a:endParaRPr b="1" sz="11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(Python interpreter in GPS)</a:t>
            </a:r>
            <a:endParaRPr sz="500"/>
          </a:p>
        </p:txBody>
      </p:sp>
      <p:sp>
        <p:nvSpPr>
          <p:cNvPr id="78" name="Google Shape;78;p16"/>
          <p:cNvSpPr/>
          <p:nvPr/>
        </p:nvSpPr>
        <p:spPr>
          <a:xfrm>
            <a:off x="3491700" y="2449200"/>
            <a:ext cx="1966200" cy="1311900"/>
          </a:xfrm>
          <a:prstGeom prst="roundRect">
            <a:avLst>
              <a:gd fmla="val 9522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Python plugins specific to your project (</a:t>
            </a:r>
            <a:r>
              <a:rPr b="1" lang="en" sz="11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&lt;project&gt;.ide.py</a:t>
            </a:r>
            <a:r>
              <a:rPr b="1" lang="en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sz="500"/>
          </a:p>
        </p:txBody>
      </p:sp>
      <p:sp>
        <p:nvSpPr>
          <p:cNvPr id="79" name="Google Shape;79;p16"/>
          <p:cNvSpPr/>
          <p:nvPr/>
        </p:nvSpPr>
        <p:spPr>
          <a:xfrm>
            <a:off x="6033001" y="2449200"/>
            <a:ext cx="1865400" cy="1311900"/>
          </a:xfrm>
          <a:prstGeom prst="roundRect">
            <a:avLst>
              <a:gd fmla="val 9522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Personal Python plugins</a:t>
            </a:r>
            <a:endParaRPr b="1" sz="11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b="1" lang="en" sz="11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~/.gps/plugins</a:t>
            </a:r>
            <a:r>
              <a:rPr b="1" lang="en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b="1" sz="11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1976850" y="4028651"/>
            <a:ext cx="51903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15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Version currently supported: Python 2.7.10</a:t>
            </a:r>
            <a:endParaRPr sz="500"/>
          </a:p>
        </p:txBody>
      </p:sp>
      <p:sp>
        <p:nvSpPr>
          <p:cNvPr id="81" name="Google Shape;81;p16"/>
          <p:cNvSpPr/>
          <p:nvPr/>
        </p:nvSpPr>
        <p:spPr>
          <a:xfrm>
            <a:off x="3491700" y="1148175"/>
            <a:ext cx="1966200" cy="588900"/>
          </a:xfrm>
          <a:prstGeom prst="roundRect">
            <a:avLst>
              <a:gd fmla="val 9522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GPS Python API</a:t>
            </a:r>
            <a:endParaRPr sz="500"/>
          </a:p>
        </p:txBody>
      </p:sp>
      <p:cxnSp>
        <p:nvCxnSpPr>
          <p:cNvPr id="82" name="Google Shape;82;p16"/>
          <p:cNvCxnSpPr>
            <a:stCxn id="81" idx="2"/>
            <a:endCxn id="77" idx="0"/>
          </p:cNvCxnSpPr>
          <p:nvPr/>
        </p:nvCxnSpPr>
        <p:spPr>
          <a:xfrm rot="5400000">
            <a:off x="2921850" y="896325"/>
            <a:ext cx="712200" cy="2393700"/>
          </a:xfrm>
          <a:prstGeom prst="curvedConnector3">
            <a:avLst>
              <a:gd fmla="val 49995" name="adj1"/>
            </a:avLst>
          </a:prstGeom>
          <a:noFill/>
          <a:ln cap="flat" cmpd="sng" w="19050">
            <a:solidFill>
              <a:srgbClr val="FFFFFF"/>
            </a:solidFill>
            <a:prstDash val="dot"/>
            <a:round/>
            <a:headEnd len="med" w="med" type="none"/>
            <a:tailEnd len="med" w="med" type="triangle"/>
          </a:ln>
        </p:spPr>
      </p:cxnSp>
      <p:cxnSp>
        <p:nvCxnSpPr>
          <p:cNvPr id="83" name="Google Shape;83;p16"/>
          <p:cNvCxnSpPr>
            <a:stCxn id="81" idx="2"/>
            <a:endCxn id="78" idx="0"/>
          </p:cNvCxnSpPr>
          <p:nvPr/>
        </p:nvCxnSpPr>
        <p:spPr>
          <a:xfrm flipH="1" rot="-5400000">
            <a:off x="4119000" y="2092875"/>
            <a:ext cx="712200" cy="600"/>
          </a:xfrm>
          <a:prstGeom prst="curvedConnector3">
            <a:avLst>
              <a:gd fmla="val 49995" name="adj1"/>
            </a:avLst>
          </a:prstGeom>
          <a:noFill/>
          <a:ln cap="flat" cmpd="sng" w="19050">
            <a:solidFill>
              <a:srgbClr val="FFFFFF"/>
            </a:solidFill>
            <a:prstDash val="dot"/>
            <a:round/>
            <a:headEnd len="med" w="med" type="none"/>
            <a:tailEnd len="med" w="med" type="triangle"/>
          </a:ln>
        </p:spPr>
      </p:cxnSp>
      <p:cxnSp>
        <p:nvCxnSpPr>
          <p:cNvPr id="84" name="Google Shape;84;p16"/>
          <p:cNvCxnSpPr>
            <a:stCxn id="81" idx="2"/>
            <a:endCxn id="79" idx="0"/>
          </p:cNvCxnSpPr>
          <p:nvPr/>
        </p:nvCxnSpPr>
        <p:spPr>
          <a:xfrm flipH="1" rot="-5400000">
            <a:off x="5364150" y="847725"/>
            <a:ext cx="712200" cy="2490900"/>
          </a:xfrm>
          <a:prstGeom prst="curvedConnector3">
            <a:avLst>
              <a:gd fmla="val 49995" name="adj1"/>
            </a:avLst>
          </a:prstGeom>
          <a:noFill/>
          <a:ln cap="flat" cmpd="sng" w="19050">
            <a:solidFill>
              <a:srgbClr val="FFFFFF"/>
            </a:solidFill>
            <a:prstDash val="dot"/>
            <a:round/>
            <a:headEnd len="med" w="med" type="none"/>
            <a:tailEnd len="med" w="med" type="triangle"/>
          </a:ln>
        </p:spPr>
      </p:cxn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756450" y="1148175"/>
            <a:ext cx="1377600" cy="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spcBef>
                <a:spcPts val="1500"/>
              </a:spcBef>
              <a:spcAft>
                <a:spcPts val="160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How?</a:t>
            </a:r>
            <a:endParaRPr sz="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/>
          <p:nvPr>
            <p:ph type="title"/>
          </p:nvPr>
        </p:nvSpPr>
        <p:spPr>
          <a:xfrm>
            <a:off x="1777350" y="1914300"/>
            <a:ext cx="5589300" cy="13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Demo time!</a:t>
            </a:r>
            <a:endParaRPr sz="6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Future enhancements</a:t>
            </a:r>
            <a:endParaRPr sz="500"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942084" y="15963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Extend more and more the GPS Python API</a:t>
            </a:r>
            <a:endParaRPr sz="500"/>
          </a:p>
          <a:p>
            <a:pPr indent="-120650" lvl="0" marL="1270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Improve the GPS support for editing Python</a:t>
            </a:r>
            <a:endParaRPr sz="500"/>
          </a:p>
          <a:p>
            <a:pPr indent="-120650" lvl="0" marL="127000" marR="0" rtl="0" algn="l">
              <a:spcBef>
                <a:spcPts val="1500"/>
              </a:spcBef>
              <a:spcAft>
                <a:spcPts val="160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Switch to Python 3 at some point</a:t>
            </a:r>
            <a:endParaRPr sz="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References</a:t>
            </a:r>
            <a:endParaRPr sz="500"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942075" y="1443949"/>
            <a:ext cx="7259700" cy="30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120650" lvl="0" marL="1270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The GPS Python API: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" sz="13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http://docs.adacore.com/gps-docs/users_guide/_build/html/extending.html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GPS Python API: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" sz="13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http:</a:t>
            </a:r>
            <a:r>
              <a:rPr b="1" lang="en" sz="13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6"/>
              </a:rPr>
              <a:t>//python-gtk-3-tutorial.readthedocs.io/en/latest</a:t>
            </a:r>
            <a:endParaRPr b="1" sz="13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20650" lvl="0" marL="1270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Libadalang GitHub: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" sz="1300" u="sng">
                <a:solidFill>
                  <a:schemeClr val="accent5"/>
                </a:solidFill>
                <a:latin typeface="Verdana"/>
                <a:ea typeface="Verdana"/>
                <a:cs typeface="Verdana"/>
                <a:sym typeface="Verdana"/>
                <a:hlinkClick r:id="rId7"/>
              </a:rPr>
              <a:t>http:</a:t>
            </a:r>
            <a:r>
              <a:rPr lang="en" sz="1300" u="sng">
                <a:solidFill>
                  <a:schemeClr val="hlink"/>
                </a:solidFill>
                <a:hlinkClick r:id="rId8"/>
              </a:rPr>
              <a:t>//github.com/AdaCore/libadalang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20650" lvl="0" marL="1270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-"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GPS GitHub: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" sz="1300" u="sng">
                <a:solidFill>
                  <a:schemeClr val="accent5"/>
                </a:solidFill>
                <a:latin typeface="Verdana"/>
                <a:ea typeface="Verdana"/>
                <a:cs typeface="Verdana"/>
                <a:sym typeface="Verdana"/>
                <a:hlinkClick r:id="rId9"/>
              </a:rPr>
              <a:t>http:</a:t>
            </a:r>
            <a:r>
              <a:rPr lang="en" sz="1300" u="sng">
                <a:solidFill>
                  <a:schemeClr val="accent5"/>
                </a:solidFill>
                <a:hlinkClick r:id="rId10"/>
              </a:rPr>
              <a:t>//github.com/AdaCore/gps</a:t>
            </a:r>
            <a:endParaRPr>
              <a:uFill>
                <a:noFill/>
              </a:uFill>
              <a:hlinkClick r:id="rId11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102" y="1567918"/>
            <a:ext cx="4717953" cy="20076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