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7c0fc6d8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AdaCore is committed to the success of the FACE approach, and both the Ada language and the company’s product offerings directly support the initiative’s objectives. </a:t>
            </a:r>
            <a:endParaRPr sz="800"/>
          </a:p>
        </p:txBody>
      </p:sp>
      <p:sp>
        <p:nvSpPr>
          <p:cNvPr id="110" name="Google Shape;110;g567c0fc6d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67c0fc6d8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567c0fc6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67c0fc6d8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Future Airborne Capability Environment (FACE™) - as the name implies - is focused on avionics applications, specifically embedded military avionics applications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FACE does not guarantee fitness for purpose or compliance with safety / security standards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g567c0fc6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67c0fc6d8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Over time - light bulbs have changed increasing their efficiency.</a:t>
            </a:r>
            <a:br>
              <a:rPr lang="en-GB"/>
            </a:br>
            <a:r>
              <a:rPr lang="en-GB"/>
              <a:t>However, their manufacturers maintain the basic design of the bulb’s electric foot (makes contact) and the screw thread (fits into the lamp).</a:t>
            </a:r>
            <a:br>
              <a:rPr lang="en-GB"/>
            </a:br>
            <a:r>
              <a:rPr lang="en-GB"/>
              <a:t>Reuse of older lamps with newer bulb technology.</a:t>
            </a:r>
            <a:endParaRPr/>
          </a:p>
        </p:txBody>
      </p:sp>
      <p:sp>
        <p:nvSpPr>
          <p:cNvPr id="56" name="Google Shape;56;g567c0fc6d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67c0fc6d8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g567c0fc6d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7c0fc6d8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Everything we do at AdaCore is centered around helping developers build safe, secure and reliable software. 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AdaCore has extensive knowledge and experience with avionics software standards, including safety standard DO-178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800">
                <a:latin typeface="Verdana"/>
                <a:ea typeface="Verdana"/>
                <a:cs typeface="Verdana"/>
                <a:sym typeface="Verdana"/>
              </a:rPr>
              <a:t>AdaCore has also sponsored FACE meetings and presenting papers / conducting demos at FACE Technical Interchange Meetings and provided comprehensive Ada development environments with run-time libraries that support the Ada Safety capability sets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g567c0fc6d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9d0365169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b="1">
                <a:solidFill>
                  <a:schemeClr val="dk1"/>
                </a:solidFill>
              </a:rPr>
              <a:t>Run-time libraries. </a:t>
            </a:r>
            <a:r>
              <a:rPr lang="en-GB">
                <a:solidFill>
                  <a:schemeClr val="dk1"/>
                </a:solidFill>
              </a:rPr>
              <a:t>GNAT Pro cross compilers for several target platforms include run-time libraries for the Ada Safety-Extended and Safety-Base &amp; Security capability sets.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g59d03651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7c0fc6d8_0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Mission Flight Management Software (MFMS-1000) is certified conformant to the FACE Technical Standard - </a:t>
            </a:r>
            <a:br>
              <a:rPr lang="en-GB" sz="1000">
                <a:latin typeface="Verdana"/>
                <a:ea typeface="Verdana"/>
                <a:cs typeface="Verdana"/>
                <a:sym typeface="Verdana"/>
              </a:rPr>
            </a:b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resulting in a hardware-agnostic solution portable to any avionics system.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Verdana"/>
                <a:ea typeface="Verdana"/>
                <a:cs typeface="Verdana"/>
                <a:sym typeface="Verdana"/>
              </a:rPr>
              <a:t>Lynx Software Technologies RTOS - and they are using Ada and AdaCore tools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96" name="Google Shape;96;g567c0fc6d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3cbbedb9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Mission Flight Management Software (MFMS-1000) is certified conformant to the FACE Technical Standard - portable to any avionics system.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(Safety-critical) Required Navigation Performance -  Area Navigation (RNP-RNav)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50">
                <a:solidFill>
                  <a:schemeClr val="dk1"/>
                </a:solidFill>
              </a:rPr>
              <a:t>Reduced pilot workload and training - smooth, global interoperability between civil and mission airspace</a:t>
            </a:r>
            <a:endParaRPr sz="11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Collins data sheet - https://www.rockwellcollins.com/-/media/files/unsecure/products/product-brochures/computing/software-applications/mfms-1000-ds.pdf?lastupdate=20180326191427</a:t>
            </a:r>
            <a:endParaRPr/>
          </a:p>
        </p:txBody>
      </p:sp>
      <p:sp>
        <p:nvSpPr>
          <p:cNvPr id="103" name="Google Shape;103;g513cbbed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812726" y="2652117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12726" y="3542854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812726" y="4319736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812726" y="1701105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645295" y="2511474"/>
            <a:ext cx="2812852" cy="216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Char char="•"/>
              <a:defRPr sz="1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645295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2740"/>
            </a:gs>
            <a:gs pos="100000">
              <a:srgbClr val="040B1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4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 t="7813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9077" y="1386654"/>
            <a:ext cx="3985846" cy="237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299000" y="2663200"/>
            <a:ext cx="87231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latin typeface="Arial"/>
                <a:ea typeface="Arial"/>
                <a:cs typeface="Arial"/>
                <a:sym typeface="Arial"/>
              </a:rPr>
              <a:t>Helping Developers Build Software that Matters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 rotWithShape="1">
          <a:blip r:embed="rId4">
            <a:alphaModFix/>
          </a:blip>
          <a:srcRect b="26750"/>
          <a:stretch/>
        </p:blipFill>
        <p:spPr>
          <a:xfrm>
            <a:off x="942150" y="1305787"/>
            <a:ext cx="7259699" cy="16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 descr="FACE_Logo_Camo_Final_Final_LowRes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8387" y="3394773"/>
            <a:ext cx="4067225" cy="14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606063" y="2188698"/>
            <a:ext cx="65589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latin typeface="Verdana"/>
                <a:ea typeface="Verdana"/>
                <a:cs typeface="Verdana"/>
                <a:sym typeface="Verdana"/>
              </a:rPr>
              <a:t>Future Airborne Capability Environment (FACE™) Support</a:t>
            </a:r>
            <a:endParaRPr sz="26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2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1606075" y="3312072"/>
            <a:ext cx="56082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B5A0BF"/>
                </a:solidFill>
                <a:latin typeface="Verdana"/>
                <a:ea typeface="Verdana"/>
                <a:cs typeface="Verdana"/>
                <a:sym typeface="Verdana"/>
              </a:rPr>
              <a:t>Michelle Ricardo</a:t>
            </a:r>
            <a:endParaRPr sz="1800" b="0" i="0" u="none" strike="noStrike" cap="none">
              <a:solidFill>
                <a:srgbClr val="B5A0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B5A0BF"/>
                </a:solidFill>
                <a:latin typeface="Verdana"/>
                <a:ea typeface="Verdana"/>
                <a:cs typeface="Verdana"/>
                <a:sym typeface="Verdana"/>
              </a:rPr>
              <a:t>ricardo@adacore.com</a:t>
            </a:r>
            <a:endParaRPr sz="1800" b="0" i="0" u="none" strike="noStrike" cap="none">
              <a:solidFill>
                <a:srgbClr val="B5A0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732" y="458173"/>
            <a:ext cx="1658758" cy="986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606063" y="1960098"/>
            <a:ext cx="65589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latin typeface="Verdana"/>
                <a:ea typeface="Verdana"/>
                <a:cs typeface="Verdana"/>
                <a:sym typeface="Verdana"/>
              </a:rPr>
              <a:t>Future Airborne Capability Environment (FACE™) Support</a:t>
            </a:r>
            <a:endParaRPr sz="26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2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15"/>
          <p:cNvSpPr/>
          <p:nvPr/>
        </p:nvSpPr>
        <p:spPr>
          <a:xfrm>
            <a:off x="1606063" y="3312080"/>
            <a:ext cx="5608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B5A0BF"/>
                </a:solidFill>
                <a:latin typeface="Verdana"/>
                <a:ea typeface="Verdana"/>
                <a:cs typeface="Verdana"/>
                <a:sym typeface="Verdana"/>
              </a:rPr>
              <a:t>Michelle Ricardo</a:t>
            </a:r>
            <a:endParaRPr sz="500" b="0" i="0" u="none" strike="noStrike" cap="none">
              <a:solidFill>
                <a:srgbClr val="B5A0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>
                <a:solidFill>
                  <a:srgbClr val="B5A0BF"/>
                </a:solidFill>
                <a:latin typeface="Verdana"/>
                <a:ea typeface="Verdana"/>
                <a:cs typeface="Verdana"/>
                <a:sym typeface="Verdana"/>
              </a:rPr>
              <a:t>May 9, 2019</a:t>
            </a:r>
            <a:endParaRPr sz="500" b="0" i="0" u="none" strike="noStrike" cap="none">
              <a:solidFill>
                <a:srgbClr val="B5A0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732" y="458173"/>
            <a:ext cx="1658760" cy="98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 descr="FACE_Logo_Camo_Final_Final_LowRes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749" y="3099298"/>
            <a:ext cx="4067225" cy="14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942084" y="6439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What is FACE? </a:t>
            </a: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16"/>
          <p:cNvSpPr txBox="1"/>
          <p:nvPr/>
        </p:nvSpPr>
        <p:spPr>
          <a:xfrm>
            <a:off x="942075" y="1384825"/>
            <a:ext cx="7465500" cy="3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FACE is a government/industry approach aimed at developing a software and business strategy that promotes interoperability and interchangeability between software systems.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Technical standard is based on well-defined common interfaces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Business strategy encourages the development and deployment of FACE conformant products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Website: www.opengroup.us/face</a:t>
            </a:r>
            <a:endParaRPr sz="1500" b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25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lvl="1" indent="-25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25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3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942084" y="6439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In other words...</a:t>
            </a: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7"/>
          <p:cNvSpPr txBox="1"/>
          <p:nvPr/>
        </p:nvSpPr>
        <p:spPr>
          <a:xfrm>
            <a:off x="890250" y="1255325"/>
            <a:ext cx="75174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FACE focuses on standardized interfaces that will lead to portable and reusable software components across systems and vendors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25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375" y="1934300"/>
            <a:ext cx="4352276" cy="25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/>
          <p:nvPr/>
        </p:nvSpPr>
        <p:spPr>
          <a:xfrm>
            <a:off x="3304725" y="3705100"/>
            <a:ext cx="2636400" cy="545700"/>
          </a:xfrm>
          <a:prstGeom prst="rect">
            <a:avLst/>
          </a:prstGeom>
          <a:noFill/>
          <a:ln w="38100" cap="flat" cmpd="sng">
            <a:solidFill>
              <a:srgbClr val="C29F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7"/>
          <p:cNvPicPr preferRelativeResize="0"/>
          <p:nvPr/>
        </p:nvPicPr>
        <p:blipFill rotWithShape="1">
          <a:blip r:embed="rId4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542600" y="1627398"/>
            <a:ext cx="2629800" cy="26325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90500" rIns="46800" bIns="1905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 Organizations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Air Force Life Cycle Management Center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Boeing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Collins Aerospace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Lockheed Martin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NAVAIR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Raytheon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 Army PEO Aviation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3380574" y="1627398"/>
            <a:ext cx="2629800" cy="26325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90500" rIns="190500" bIns="1905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18 Organizations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AdaCore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 Aviation Systems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General Dynamics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Harris Corporation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Honeywell Aerospace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Northrop Grumman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Sikorsky Aircraft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 Army CCDC Aviation &amp; Missile Center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Wind River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8"/>
          <p:cNvSpPr/>
          <p:nvPr/>
        </p:nvSpPr>
        <p:spPr>
          <a:xfrm>
            <a:off x="6218575" y="1627398"/>
            <a:ext cx="2629800" cy="26325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90500" rIns="190500" bIns="1905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64 Organizations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CMC Electronics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L3 Technologies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LDRA Technology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Leidos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Lynx Software 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OAR Corporation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SAIC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Vector Software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6800" marR="0" lvl="0" indent="-1266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lang="en-GB"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Verocel</a:t>
            </a: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942084" y="6439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Who is working on FACE? </a:t>
            </a: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542600" y="1182750"/>
            <a:ext cx="2629800" cy="4143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Sponsors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3380574" y="1182750"/>
            <a:ext cx="2629800" cy="4143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Principals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6218575" y="1182750"/>
            <a:ext cx="2629800" cy="4143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Associates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1156800" y="4415088"/>
            <a:ext cx="68304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Complete Member List www.opengroup.org/content/future-airborne-capability-environment-face/member-list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942084" y="6439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AdaCore and FACE</a:t>
            </a:r>
            <a:endParaRPr sz="500">
              <a:solidFill>
                <a:srgbClr val="C29FD3"/>
              </a:solidFill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942075" y="1279050"/>
            <a:ext cx="75786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AdaCore is a Principal Member of The Open Group’s FACE Consortium.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Consortium defines the FACE Technical Standard.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 contributions include reviewing the various versions of the FACE Technical Standard: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Helping to formulate effective policies/procedures related to OSs and run-time libraries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Working towards incorporating Ada 2012 capability sets, so developers can use contract-based programming and other modern features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Assisting in the definition of the IDL-to-Ada mapping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942084" y="6439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FACE Support in AdaCore Tools</a:t>
            </a:r>
            <a:endParaRPr sz="500">
              <a:solidFill>
                <a:srgbClr val="C29FD3"/>
              </a:solidFill>
            </a:endParaRPr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809950" y="1279050"/>
            <a:ext cx="7791300" cy="3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 is unique in its support for portable, reliable and efficient code.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language was designed for real-time embedded systems and has a long and successful track record in military/aerospace projects.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AdaCore offers technology and support for FACE components, including: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20"/>
          <p:cNvSpPr/>
          <p:nvPr/>
        </p:nvSpPr>
        <p:spPr>
          <a:xfrm>
            <a:off x="809950" y="2459350"/>
            <a:ext cx="7791300" cy="3780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18800" rIns="190500" bIns="118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Development environments (GNAT Pro Enterprise/Assurance)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20"/>
          <p:cNvSpPr/>
          <p:nvPr/>
        </p:nvSpPr>
        <p:spPr>
          <a:xfrm>
            <a:off x="809950" y="2916700"/>
            <a:ext cx="7791300" cy="3780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18800" rIns="190500" bIns="118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Run-time libraries (VxWorks 653 and LynxOS-178)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20"/>
          <p:cNvSpPr/>
          <p:nvPr/>
        </p:nvSpPr>
        <p:spPr>
          <a:xfrm>
            <a:off x="809950" y="3373750"/>
            <a:ext cx="7791300" cy="3780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18800" rIns="190500" bIns="118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Capability set enforcement (GNATcheck safety capability sets)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809950" y="3831100"/>
            <a:ext cx="7791300" cy="3780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18800" rIns="190500" bIns="118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Supplemental tools (CodePeer, SPARK Pro, GNATcoverage)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20"/>
          <p:cNvSpPr/>
          <p:nvPr/>
        </p:nvSpPr>
        <p:spPr>
          <a:xfrm>
            <a:off x="809950" y="4288150"/>
            <a:ext cx="7791300" cy="705000"/>
          </a:xfrm>
          <a:prstGeom prst="roundRect">
            <a:avLst>
              <a:gd name="adj" fmla="val 7476"/>
            </a:avLst>
          </a:prstGeom>
          <a:solidFill>
            <a:srgbClr val="1D486F"/>
          </a:solidFill>
          <a:ln>
            <a:noFill/>
          </a:ln>
        </p:spPr>
        <p:txBody>
          <a:bodyPr spcFirstLastPara="1" wrap="square" lIns="46800" tIns="118800" rIns="190500" bIns="118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Safety certification (DO-178B/C certification material and qualification material for other GNAT Pro tools) </a:t>
            </a: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942075" y="643950"/>
            <a:ext cx="746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FACE Example - Collins MFMS-1000 </a:t>
            </a: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63" y="1061050"/>
            <a:ext cx="6912326" cy="38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 rotWithShape="1">
          <a:blip r:embed="rId4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942075" y="643950"/>
            <a:ext cx="7465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-GB" sz="2600" b="1">
                <a:solidFill>
                  <a:srgbClr val="C29FD3"/>
                </a:solidFill>
                <a:latin typeface="Verdana"/>
                <a:ea typeface="Verdana"/>
                <a:cs typeface="Verdana"/>
                <a:sym typeface="Verdana"/>
              </a:rPr>
              <a:t>FACE Example - Collins MFMS-1000 </a:t>
            </a:r>
            <a:endParaRPr sz="2600" b="1">
              <a:solidFill>
                <a:srgbClr val="C29FD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942075" y="1255325"/>
            <a:ext cx="7465500" cy="29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Collins contracted to equip military aircrafts with the MFMS-1000: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U.S. Navy (Naval Air Systems Command (NAVAIR)) 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Verdana"/>
              <a:buChar char="●"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U.S. Marine Corps (Air Combat Electronics program office (PMA-209)) 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“This will be the first time military aircraft will have a low-risk means to implement RNP-RNAV compliance without the need for an expensive and time-consuming avionics system upgrade.” </a:t>
            </a:r>
            <a:b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-Heather Robertson, Senior Director for Rockwell Collins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t="12967"/>
          <a:stretch/>
        </p:blipFill>
        <p:spPr>
          <a:xfrm>
            <a:off x="298993" y="4469934"/>
            <a:ext cx="643091" cy="3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723</Words>
  <Application>Microsoft Office PowerPoint</Application>
  <PresentationFormat>On-screen Show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 Light</vt:lpstr>
      <vt:lpstr>Arial</vt:lpstr>
      <vt:lpstr>Verdana</vt:lpstr>
      <vt:lpstr>Black</vt:lpstr>
      <vt:lpstr>PowerPoint Presentation</vt:lpstr>
      <vt:lpstr>Future Airborne Capability Environment (FACE™) Support </vt:lpstr>
      <vt:lpstr>What is FACE? </vt:lpstr>
      <vt:lpstr>In other words...</vt:lpstr>
      <vt:lpstr>PowerPoint Presentation</vt:lpstr>
      <vt:lpstr>AdaCore and FACE</vt:lpstr>
      <vt:lpstr>FACE Support in AdaCore Tools</vt:lpstr>
      <vt:lpstr>FACE Example - Collins MFMS-1000 </vt:lpstr>
      <vt:lpstr>FACE Example - Collins MFMS-1000 </vt:lpstr>
      <vt:lpstr>PowerPoint Presentation</vt:lpstr>
      <vt:lpstr>Future Airborne Capability Environment (FACE™)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Michelle Ricardo</cp:lastModifiedBy>
  <cp:revision>1</cp:revision>
  <dcterms:modified xsi:type="dcterms:W3CDTF">2019-05-17T15:42:33Z</dcterms:modified>
</cp:coreProperties>
</file>