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17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C6320-9C27-4D27-80A3-E0E5A2797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7B8BC-2177-46BA-8519-B973C84B8D11}" type="datetimeFigureOut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C62F6-C329-42CC-8842-E5ACECC1C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C2C090-E4A2-41E8-A5E0-081A19D68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F3CAB-30FA-4A24-B20E-EA41C4D912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8083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455CC-4A64-4F50-B39C-20E2F24A9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C77E1-031B-4A1E-A0F6-DAB50AB051A0}" type="datetimeFigureOut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97C1C9-49FB-4213-A642-EFA2D4B59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538D9-E44E-46F3-A863-86D6FF9F2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ACD3F-C60C-4BFC-992D-37F7975B94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435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9D4FE-415E-4E60-B467-0CF80DB62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DDDB4-C209-4D9A-AA44-CEDAB6F87D92}" type="datetimeFigureOut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5D2AF-9201-47A4-A175-AF8C5C367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10055-EF82-432D-9ACA-23D20C47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89294-40AD-4991-BE2E-1475C3B110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051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EE4D0-4211-4E28-8E7C-728B55B99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F420E-26B7-4B09-828D-E2C2BB239117}" type="datetimeFigureOut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5EB01-929B-42EA-B627-29261AFF6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5AE7E-08EB-433F-9C9E-1CE0A5CBB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525A6-3C5B-4AD3-9F41-B5873B702E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9886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96D47A-8ED9-45A2-AA89-BCF6965EA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6070E-0A72-4DE4-8690-C473594ECE9D}" type="datetimeFigureOut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13AF2-037D-4BD9-A8B6-59B04DBD4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15439-CDD4-40CA-9644-D3611DE9E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AFF52-0FBD-475D-865E-4716F803C3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730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958863E-B5C6-440B-8288-65A0D52B6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00BF2-68BE-4392-AB6C-7A3605970AD0}" type="datetimeFigureOut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C458D5F-0809-404B-AA6D-8CC48C069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15A6733-41C4-4869-92E2-5E861D610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A9070-089A-4789-B917-0BC937122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464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0E045F2-998C-435B-882A-6DBD5BADC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F04DB-15EB-40E8-AE14-384D14483EFD}" type="datetimeFigureOut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17D4BD0-A766-4BC0-99B6-88CCA937B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88B4A13-5AFB-495B-A69B-473C710DA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25682-A470-4A19-B239-9657A6D81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3860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D522D2E-AB8B-4871-93AB-7B8EA2E0C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B4D97-0436-4412-924D-9E0AEDFD1608}" type="datetimeFigureOut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C7E3D5E-A35D-4FB2-8B3B-B1A747877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C2A9CCB-4114-45A3-8FD1-12CA765C3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F16B6-58C8-4882-B5D5-17983F4E13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727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66DEB9A-C9BC-41A2-B5AE-FA1315A70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A19D7-27AA-4EAE-8783-975A6728EC89}" type="datetimeFigureOut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14AE1D8-733C-4E07-AB9F-FAD9D26F8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B17EE82-ADB2-4FC2-86C7-FF589931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54CA1-B786-411A-BEBD-C17670A584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0674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AF1646D-95AF-4260-A5B8-B7B2F2A79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5E09B-E5DC-4E1F-BA8F-8279D364594B}" type="datetimeFigureOut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2FF770C-85E5-450F-A934-56138B766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4866A7-0FF7-478B-B940-5C07778B8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3ED6D-5983-4799-A0B1-4DB8E29DDD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740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C255AED-6BB5-43C0-8367-3AD0C5334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69379-B261-47C9-A794-3DA2A405D02F}" type="datetimeFigureOut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89C37D5-4AD6-4705-BA1C-3BC0F044D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5D37A5-4737-4D79-975E-48C4669DF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2E9729-F234-4BA9-A86C-E579D148CD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236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F867435-0B3B-431B-84BC-18128CBF832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561B864-AB81-48BE-AA30-08119E667B3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8EF5A-694E-46C2-B4A2-731013854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24435A-89E6-4E34-938F-7FB33AB2901D}" type="datetimeFigureOut">
              <a:rPr lang="en-US"/>
              <a:pPr>
                <a:defRPr/>
              </a:pPr>
              <a:t>4/11/2018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35522-1356-4FC4-B12E-B17236170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80085-9465-45B2-8E8F-6C87C349A0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113D649C-EADC-4268-AF27-7F8FCE7E0B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2.gif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" name="Picture 20" descr=" Map">
            <a:extLst>
              <a:ext uri="{FF2B5EF4-FFF2-40B4-BE49-F238E27FC236}">
                <a16:creationId xmlns:a16="http://schemas.microsoft.com/office/drawing/2014/main" id="{46F526F0-3685-404C-AE56-21496D879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-990600"/>
            <a:ext cx="4495800" cy="5818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050" name="Object 31">
            <a:extLst>
              <a:ext uri="{FF2B5EF4-FFF2-40B4-BE49-F238E27FC236}">
                <a16:creationId xmlns:a16="http://schemas.microsoft.com/office/drawing/2014/main" id="{7BCBE3E6-9B79-4493-A550-ED3C604609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43350" y="1447800"/>
          <a:ext cx="1235075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Micrografx Windows Draw 4.0 Drawing" r:id="rId4" imgW="3591426" imgH="4652220" progId="Draw.Document.4">
                  <p:embed/>
                </p:oleObj>
              </mc:Choice>
              <mc:Fallback>
                <p:oleObj name="Micrografx Windows Draw 4.0 Drawing" r:id="rId4" imgW="3591426" imgH="4652220" progId="Draw.Document.4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3350" y="1447800"/>
                        <a:ext cx="1235075" cy="160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ext Box 2">
            <a:extLst>
              <a:ext uri="{FF2B5EF4-FFF2-40B4-BE49-F238E27FC236}">
                <a16:creationId xmlns:a16="http://schemas.microsoft.com/office/drawing/2014/main" id="{08F9704B-7402-4499-8ED8-A54E322DDA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75" y="228600"/>
            <a:ext cx="7947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b="1">
                <a:solidFill>
                  <a:schemeClr val="tx2"/>
                </a:solidFill>
                <a:latin typeface="Verdana" panose="020B0604030504040204" pitchFamily="34" charset="0"/>
              </a:rPr>
              <a:t>Ada Programming with GNAT:</a:t>
            </a:r>
            <a:br>
              <a:rPr lang="en-US" altLang="en-US" sz="3600" b="1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en-US" altLang="en-US" sz="3600" b="1">
                <a:solidFill>
                  <a:schemeClr val="tx2"/>
                </a:solidFill>
                <a:latin typeface="Verdana" panose="020B0604030504040204" pitchFamily="34" charset="0"/>
              </a:rPr>
              <a:t>Fundamentals</a:t>
            </a:r>
          </a:p>
        </p:txBody>
      </p:sp>
      <p:pic>
        <p:nvPicPr>
          <p:cNvPr id="2052" name="Picture 42" descr="ada">
            <a:extLst>
              <a:ext uri="{FF2B5EF4-FFF2-40B4-BE49-F238E27FC236}">
                <a16:creationId xmlns:a16="http://schemas.microsoft.com/office/drawing/2014/main" id="{45933B56-093F-4E77-87A1-D7E6F23A5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838" y="4419600"/>
            <a:ext cx="2322512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27">
            <a:extLst>
              <a:ext uri="{FF2B5EF4-FFF2-40B4-BE49-F238E27FC236}">
                <a16:creationId xmlns:a16="http://schemas.microsoft.com/office/drawing/2014/main" id="{4D87DDB2-E3CE-4BE0-91D8-392D9A394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5181600"/>
            <a:ext cx="236378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300">
                <a:solidFill>
                  <a:schemeClr val="tx2"/>
                </a:solidFill>
                <a:latin typeface="Verdana" panose="020B0604030504040204" pitchFamily="34" charset="0"/>
              </a:rPr>
              <a:t>150 W. 30</a:t>
            </a:r>
            <a:r>
              <a:rPr lang="en-US" altLang="en-US" sz="1300" baseline="30000">
                <a:solidFill>
                  <a:schemeClr val="tx2"/>
                </a:solidFill>
                <a:latin typeface="Verdana" panose="020B0604030504040204" pitchFamily="34" charset="0"/>
              </a:rPr>
              <a:t>th</a:t>
            </a:r>
            <a:r>
              <a:rPr lang="en-US" altLang="en-US" sz="1300">
                <a:solidFill>
                  <a:schemeClr val="tx2"/>
                </a:solidFill>
                <a:latin typeface="Verdana" panose="020B0604030504040204" pitchFamily="34" charset="0"/>
              </a:rPr>
              <a:t> St., 16</a:t>
            </a:r>
            <a:r>
              <a:rPr lang="en-US" altLang="en-US" sz="1300" baseline="30000">
                <a:solidFill>
                  <a:schemeClr val="tx2"/>
                </a:solidFill>
                <a:latin typeface="Verdana" panose="020B0604030504040204" pitchFamily="34" charset="0"/>
              </a:rPr>
              <a:t>th</a:t>
            </a:r>
            <a:r>
              <a:rPr lang="en-US" altLang="en-US" sz="1300">
                <a:solidFill>
                  <a:schemeClr val="tx2"/>
                </a:solidFill>
                <a:latin typeface="Verdana" panose="020B0604030504040204" pitchFamily="34" charset="0"/>
              </a:rPr>
              <a:t> Floor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300">
                <a:solidFill>
                  <a:schemeClr val="tx2"/>
                </a:solidFill>
                <a:latin typeface="Verdana" panose="020B0604030504040204" pitchFamily="34" charset="0"/>
              </a:rPr>
              <a:t>New York, NY 10001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300">
                <a:solidFill>
                  <a:schemeClr val="tx2"/>
                </a:solidFill>
                <a:latin typeface="Verdana" panose="020B0604030504040204" pitchFamily="34" charset="0"/>
              </a:rPr>
              <a:t>USA</a:t>
            </a:r>
          </a:p>
        </p:txBody>
      </p:sp>
      <p:sp>
        <p:nvSpPr>
          <p:cNvPr id="2054" name="Text Box 28">
            <a:extLst>
              <a:ext uri="{FF2B5EF4-FFF2-40B4-BE49-F238E27FC236}">
                <a16:creationId xmlns:a16="http://schemas.microsoft.com/office/drawing/2014/main" id="{2F3F9347-A0D4-44E1-A1CE-673F71571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8688" y="5181600"/>
            <a:ext cx="19558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300">
                <a:solidFill>
                  <a:schemeClr val="tx2"/>
                </a:solidFill>
                <a:latin typeface="Verdana" panose="020B0604030504040204" pitchFamily="34" charset="0"/>
              </a:rPr>
              <a:t>46, rue d’Amsterdam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300">
                <a:solidFill>
                  <a:schemeClr val="tx2"/>
                </a:solidFill>
                <a:latin typeface="Verdana" panose="020B0604030504040204" pitchFamily="34" charset="0"/>
              </a:rPr>
              <a:t>Paris 75009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300">
                <a:solidFill>
                  <a:schemeClr val="tx2"/>
                </a:solidFill>
                <a:latin typeface="Verdana" panose="020B0604030504040204" pitchFamily="34" charset="0"/>
              </a:rPr>
              <a:t>France</a:t>
            </a:r>
          </a:p>
        </p:txBody>
      </p:sp>
      <p:sp>
        <p:nvSpPr>
          <p:cNvPr id="2055" name="Text Box 39">
            <a:extLst>
              <a:ext uri="{FF2B5EF4-FFF2-40B4-BE49-F238E27FC236}">
                <a16:creationId xmlns:a16="http://schemas.microsoft.com/office/drawing/2014/main" id="{A4E7F76E-89AD-44DE-AF63-5427B003F5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5088" y="5886450"/>
            <a:ext cx="235108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300">
                <a:solidFill>
                  <a:schemeClr val="tx2"/>
                </a:solidFill>
                <a:latin typeface="Verdana" panose="020B0604030504040204" pitchFamily="34" charset="0"/>
              </a:rPr>
              <a:t>+1-212-620-7300 (voice)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300">
                <a:solidFill>
                  <a:schemeClr val="tx2"/>
                </a:solidFill>
                <a:latin typeface="Verdana" panose="020B0604030504040204" pitchFamily="34" charset="0"/>
              </a:rPr>
              <a:t>+1-212-807-0162 (FAX)</a:t>
            </a:r>
          </a:p>
        </p:txBody>
      </p:sp>
      <p:sp>
        <p:nvSpPr>
          <p:cNvPr id="2056" name="Text Box 40">
            <a:extLst>
              <a:ext uri="{FF2B5EF4-FFF2-40B4-BE49-F238E27FC236}">
                <a16:creationId xmlns:a16="http://schemas.microsoft.com/office/drawing/2014/main" id="{136C5C83-85B3-4F75-9D53-411D9062F1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5886450"/>
            <a:ext cx="23368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300">
                <a:solidFill>
                  <a:schemeClr val="tx2"/>
                </a:solidFill>
                <a:latin typeface="Verdana" panose="020B0604030504040204" pitchFamily="34" charset="0"/>
              </a:rPr>
              <a:t>+33-1-4970.6716 (voice)</a:t>
            </a:r>
            <a:br>
              <a:rPr lang="en-US" altLang="en-US" sz="130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en-US" altLang="en-US" sz="1300">
                <a:solidFill>
                  <a:schemeClr val="tx2"/>
                </a:solidFill>
                <a:latin typeface="Verdana" panose="020B0604030504040204" pitchFamily="34" charset="0"/>
              </a:rPr>
              <a:t>+33-1-4970.0552 (FAX)</a:t>
            </a:r>
          </a:p>
        </p:txBody>
      </p:sp>
      <p:pic>
        <p:nvPicPr>
          <p:cNvPr id="2057" name="Picture 23" descr="C:\Documents and Settings\Ben\Local Settings\Temporary Internet Files\Content.IE5\IH4OVL2L\MC900361520[1].wmf">
            <a:extLst>
              <a:ext uri="{FF2B5EF4-FFF2-40B4-BE49-F238E27FC236}">
                <a16:creationId xmlns:a16="http://schemas.microsoft.com/office/drawing/2014/main" id="{8052F50C-D773-4ACC-AE40-011B8EE14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276850"/>
            <a:ext cx="68580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5" descr="C:\Documents and Settings\Ben\Local Settings\Temporary Internet Files\Content.IE5\IH4OVL2L\MC900413392[1].wmf">
            <a:extLst>
              <a:ext uri="{FF2B5EF4-FFF2-40B4-BE49-F238E27FC236}">
                <a16:creationId xmlns:a16="http://schemas.microsoft.com/office/drawing/2014/main" id="{5D6B6256-6EB8-4A4C-8411-30496BF44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7200" y="5260975"/>
            <a:ext cx="6794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Text Box 39">
            <a:extLst>
              <a:ext uri="{FF2B5EF4-FFF2-40B4-BE49-F238E27FC236}">
                <a16:creationId xmlns:a16="http://schemas.microsoft.com/office/drawing/2014/main" id="{0A051E00-97CE-4C1D-ABAD-94A6221E71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9863" y="6289675"/>
            <a:ext cx="1616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i="1">
                <a:solidFill>
                  <a:schemeClr val="tx2"/>
                </a:solidFill>
                <a:latin typeface="Verdana" panose="020B0604030504040204" pitchFamily="34" charset="0"/>
              </a:rPr>
              <a:t>info@adacore.com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i="1">
                <a:solidFill>
                  <a:schemeClr val="tx2"/>
                </a:solidFill>
                <a:latin typeface="Verdana" panose="020B0604030504040204" pitchFamily="34" charset="0"/>
              </a:rPr>
              <a:t>www.adacore.com</a:t>
            </a:r>
          </a:p>
        </p:txBody>
      </p:sp>
      <p:sp>
        <p:nvSpPr>
          <p:cNvPr id="2060" name="TextBox 1">
            <a:extLst>
              <a:ext uri="{FF2B5EF4-FFF2-40B4-BE49-F238E27FC236}">
                <a16:creationId xmlns:a16="http://schemas.microsoft.com/office/drawing/2014/main" id="{62C03FEF-9474-488D-9078-3FACCFA26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1945" y="3048000"/>
            <a:ext cx="281788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 dirty="0"/>
              <a:t>A course for Tinker AFB</a:t>
            </a:r>
            <a:br>
              <a:rPr lang="en-US" altLang="en-US" b="1" dirty="0"/>
            </a:br>
            <a:r>
              <a:rPr lang="en-US" altLang="en-US" b="1" dirty="0"/>
              <a:t>Oklahoma City, OK</a:t>
            </a:r>
          </a:p>
          <a:p>
            <a:pPr algn="ctr" eaLnBrk="1" hangingPunct="1"/>
            <a:r>
              <a:rPr lang="en-US" altLang="en-US" b="1" dirty="0"/>
              <a:t>April 16-20, 2018</a:t>
            </a:r>
          </a:p>
          <a:p>
            <a:pPr algn="ctr" eaLnBrk="1" hangingPunct="1"/>
            <a:endParaRPr lang="en-US" altLang="en-US" sz="800" b="1" dirty="0"/>
          </a:p>
          <a:p>
            <a:pPr algn="ctr" eaLnBrk="1" hangingPunct="1"/>
            <a:r>
              <a:rPr lang="en-US" altLang="en-US" b="1" dirty="0"/>
              <a:t>presented by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5C6E295-F315-45C5-B309-B14773E820FF}"/>
              </a:ext>
            </a:extLst>
          </p:cNvPr>
          <p:cNvSpPr/>
          <p:nvPr/>
        </p:nvSpPr>
        <p:spPr>
          <a:xfrm>
            <a:off x="228600" y="152400"/>
            <a:ext cx="8686800" cy="6599238"/>
          </a:xfrm>
          <a:prstGeom prst="rect">
            <a:avLst/>
          </a:prstGeom>
          <a:noFill/>
          <a:ln w="28575">
            <a:solidFill>
              <a:schemeClr val="accent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56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Office Theme</vt:lpstr>
      <vt:lpstr>Micrografx Windows Draw 4.0 Drawing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Benjamin M Brosgol</dc:creator>
  <cp:lastModifiedBy>brosgol</cp:lastModifiedBy>
  <cp:revision>10</cp:revision>
  <dcterms:created xsi:type="dcterms:W3CDTF">2011-09-11T23:29:01Z</dcterms:created>
  <dcterms:modified xsi:type="dcterms:W3CDTF">2018-04-11T15:29:13Z</dcterms:modified>
</cp:coreProperties>
</file>