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92" r:id="rId1"/>
    <p:sldMasterId id="2147483882" r:id="rId2"/>
  </p:sldMasterIdLst>
  <p:notesMasterIdLst>
    <p:notesMasterId r:id="rId9"/>
  </p:notesMasterIdLst>
  <p:handoutMasterIdLst>
    <p:handoutMasterId r:id="rId10"/>
  </p:handoutMasterIdLst>
  <p:sldIdLst>
    <p:sldId id="277" r:id="rId3"/>
    <p:sldId id="262" r:id="rId4"/>
    <p:sldId id="287" r:id="rId5"/>
    <p:sldId id="289" r:id="rId6"/>
    <p:sldId id="290" r:id="rId7"/>
    <p:sldId id="286" r:id="rId8"/>
  </p:sldIdLst>
  <p:sldSz cx="9144000" cy="6858000" type="letter"/>
  <p:notesSz cx="7010400" cy="92964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1pPr>
    <a:lvl2pPr marL="427939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2pPr>
    <a:lvl3pPr marL="85587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3pPr>
    <a:lvl4pPr marL="128381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4pPr>
    <a:lvl5pPr marL="1711757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5pPr>
    <a:lvl6pPr marL="2139696" algn="l" defTabSz="855878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6pPr>
    <a:lvl7pPr marL="2567635" algn="l" defTabSz="855878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7pPr>
    <a:lvl8pPr marL="2995574" algn="l" defTabSz="855878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8pPr>
    <a:lvl9pPr marL="3423514" algn="l" defTabSz="855878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88729" autoAdjust="0"/>
  </p:normalViewPr>
  <p:slideViewPr>
    <p:cSldViewPr>
      <p:cViewPr varScale="1">
        <p:scale>
          <a:sx n="106" d="100"/>
          <a:sy n="106" d="100"/>
        </p:scale>
        <p:origin x="68" y="9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627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>
        <p:scale>
          <a:sx n="120" d="100"/>
          <a:sy n="120" d="100"/>
        </p:scale>
        <p:origin x="1076" y="2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428744" y="135118"/>
            <a:ext cx="6152912" cy="279563"/>
          </a:xfrm>
          <a:prstGeom prst="rect">
            <a:avLst/>
          </a:prstGeom>
          <a:noFill/>
          <a:ln w="9525" algn="ctr">
            <a:noFill/>
            <a:miter lim="800000"/>
            <a:headEnd type="none" w="sm" len="sm"/>
            <a:tailEnd type="none" w="lg" len="med"/>
          </a:ln>
          <a:effectLst/>
        </p:spPr>
        <p:txBody>
          <a:bodyPr vert="horz" wrap="none" lIns="86018" tIns="43009" rIns="86018" bIns="43009" numCol="1" anchor="ctr" anchorCtr="1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1400" dirty="0">
                <a:latin typeface="Arial Black" panose="020B0A04020102020204" pitchFamily="34" charset="0"/>
                <a:ea typeface="+mn-ea"/>
              </a:rPr>
              <a:t>Programming In SPARK: Fundamentals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428744" y="8878137"/>
            <a:ext cx="1656436" cy="217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018" tIns="43009" rIns="86018" bIns="43009" numCol="1" anchor="t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800" dirty="0">
                <a:latin typeface="Arial" charset="0"/>
              </a:rPr>
              <a:t>Course Introduction</a:t>
            </a:r>
          </a:p>
        </p:txBody>
      </p:sp>
      <p:sp>
        <p:nvSpPr>
          <p:cNvPr id="6" name="Line 3"/>
          <p:cNvSpPr>
            <a:spLocks noChangeShapeType="1"/>
          </p:cNvSpPr>
          <p:nvPr/>
        </p:nvSpPr>
        <p:spPr bwMode="auto">
          <a:xfrm>
            <a:off x="428745" y="462153"/>
            <a:ext cx="6152911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86018" tIns="43009" rIns="86018" bIns="43009" anchor="ctr"/>
          <a:lstStyle/>
          <a:p>
            <a:endParaRPr lang="en-US">
              <a:latin typeface="Arial Black" panose="020B0A04020102020204" pitchFamily="34" charset="0"/>
            </a:endParaRPr>
          </a:p>
        </p:txBody>
      </p:sp>
      <p:sp>
        <p:nvSpPr>
          <p:cNvPr id="7" name="Line 28"/>
          <p:cNvSpPr>
            <a:spLocks noChangeShapeType="1"/>
          </p:cNvSpPr>
          <p:nvPr/>
        </p:nvSpPr>
        <p:spPr bwMode="auto">
          <a:xfrm>
            <a:off x="428744" y="8834247"/>
            <a:ext cx="6152912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86018" tIns="43009" rIns="86018" bIns="43009" anchor="ctr"/>
          <a:lstStyle/>
          <a:p>
            <a:endParaRPr lang="en-US"/>
          </a:p>
        </p:txBody>
      </p:sp>
      <p:sp>
        <p:nvSpPr>
          <p:cNvPr id="8" name="Rectangle 30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722600" y="8878137"/>
            <a:ext cx="859056" cy="217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018" tIns="43009" rIns="86018" bIns="43009" numCol="1" anchor="t" anchorCtr="0" compatLnSpc="1">
            <a:prstTxWarp prst="textNoShape">
              <a:avLst/>
            </a:prstTxWarp>
            <a:spAutoFit/>
          </a:bodyPr>
          <a:lstStyle/>
          <a:p>
            <a:pPr algn="r" eaLnBrk="0" hangingPunct="0"/>
            <a:r>
              <a:rPr lang="en-US" sz="800" dirty="0">
                <a:latin typeface="Arial" charset="0"/>
              </a:rPr>
              <a:t>Page </a:t>
            </a:r>
            <a:fld id="{FC5175E4-648C-4B4A-A1E1-BE0F0AE14F73}" type="slidenum">
              <a:rPr lang="en-US" sz="800">
                <a:latin typeface="Arial" charset="0"/>
              </a:rPr>
              <a:pPr algn="r" eaLnBrk="0" hangingPunct="0"/>
              <a:t>‹#›</a:t>
            </a:fld>
            <a:endParaRPr lang="en-US" sz="800" dirty="0">
              <a:latin typeface="Arial" charset="0"/>
            </a:endParaRPr>
          </a:p>
        </p:txBody>
      </p:sp>
      <p:sp>
        <p:nvSpPr>
          <p:cNvPr id="9" name="Footer Placeholder 3"/>
          <p:cNvSpPr txBox="1">
            <a:spLocks/>
          </p:cNvSpPr>
          <p:nvPr/>
        </p:nvSpPr>
        <p:spPr>
          <a:xfrm>
            <a:off x="2676982" y="8878137"/>
            <a:ext cx="1656436" cy="217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018" tIns="43009" rIns="86018" bIns="43009" numCol="1" anchor="ctr" anchorCtr="1" compatLnSpc="1">
            <a:prstTxWarp prst="textNoShape">
              <a:avLst/>
            </a:prstTxWarp>
          </a:bodyPr>
          <a:lstStyle>
            <a:defPPr>
              <a:defRPr lang="fr-F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  <a:lvl2pPr marL="356616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2pPr>
            <a:lvl3pPr marL="713232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3pPr>
            <a:lvl4pPr marL="106984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4pPr>
            <a:lvl5pPr marL="1426464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5pPr>
            <a:lvl6pPr marL="1783080" algn="l" defTabSz="713232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6pPr>
            <a:lvl7pPr marL="2139696" algn="l" defTabSz="713232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7pPr>
            <a:lvl8pPr marL="2496312" algn="l" defTabSz="713232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8pPr>
            <a:lvl9pPr marL="2852928" algn="l" defTabSz="713232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9pPr>
          </a:lstStyle>
          <a:p>
            <a:pPr algn="ctr" eaLnBrk="0" hangingPunct="0"/>
            <a:r>
              <a:rPr lang="en-US" sz="800" dirty="0">
                <a:latin typeface="Arial" charset="0"/>
              </a:rPr>
              <a:t>Copyright © AdaCore </a:t>
            </a:r>
            <a:r>
              <a:rPr lang="en-US" sz="800" dirty="0" smtClean="0">
                <a:latin typeface="Arial" charset="0"/>
              </a:rPr>
              <a:t>2018</a:t>
            </a:r>
            <a:endParaRPr lang="en-US" sz="8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4290784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38049" cy="464315"/>
          </a:xfrm>
          <a:prstGeom prst="rect">
            <a:avLst/>
          </a:prstGeom>
        </p:spPr>
        <p:txBody>
          <a:bodyPr vert="horz" lIns="86018" tIns="43009" rIns="86018" bIns="43009" rtlCol="0"/>
          <a:lstStyle>
            <a:lvl1pPr algn="l">
              <a:defRPr sz="110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/>
              <a:t>Programming In SPARK: Fundamentals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784" y="1"/>
            <a:ext cx="3038049" cy="464315"/>
          </a:xfrm>
          <a:prstGeom prst="rect">
            <a:avLst/>
          </a:prstGeom>
        </p:spPr>
        <p:txBody>
          <a:bodyPr vert="horz" wrap="square" lIns="86018" tIns="43009" rIns="86018" bIns="43009" numCol="1" anchor="t" anchorCtr="0" compatLnSpc="1">
            <a:prstTxWarp prst="textNoShape">
              <a:avLst/>
            </a:prstTxWarp>
          </a:bodyPr>
          <a:lstStyle>
            <a:lvl1pPr algn="r">
              <a:defRPr sz="1100">
                <a:cs typeface="Arial" pitchFamily="34" charset="0"/>
              </a:defRPr>
            </a:lvl1pPr>
          </a:lstStyle>
          <a:p>
            <a:pPr>
              <a:defRPr/>
            </a:pPr>
            <a:fld id="{E50CDB98-356C-4497-9C27-9C4CF7163BA7}" type="datetimeFigureOut">
              <a:rPr lang="en-US"/>
              <a:pPr>
                <a:defRPr/>
              </a:pPr>
              <a:t>3/25/2018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2688" y="698500"/>
            <a:ext cx="4645025" cy="34845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6018" tIns="43009" rIns="86018" bIns="43009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727" y="4415321"/>
            <a:ext cx="5608947" cy="4183164"/>
          </a:xfrm>
          <a:prstGeom prst="rect">
            <a:avLst/>
          </a:prstGeom>
        </p:spPr>
        <p:txBody>
          <a:bodyPr vert="horz" lIns="86018" tIns="43009" rIns="86018" bIns="43009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30643"/>
            <a:ext cx="3038049" cy="464315"/>
          </a:xfrm>
          <a:prstGeom prst="rect">
            <a:avLst/>
          </a:prstGeom>
        </p:spPr>
        <p:txBody>
          <a:bodyPr vert="horz" lIns="86018" tIns="43009" rIns="86018" bIns="43009" rtlCol="0" anchor="b"/>
          <a:lstStyle>
            <a:lvl1pPr algn="l">
              <a:defRPr sz="110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/>
              <a:t>Course Introduction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784" y="8830643"/>
            <a:ext cx="3038049" cy="464315"/>
          </a:xfrm>
          <a:prstGeom prst="rect">
            <a:avLst/>
          </a:prstGeom>
        </p:spPr>
        <p:txBody>
          <a:bodyPr vert="horz" wrap="square" lIns="86018" tIns="43009" rIns="86018" bIns="43009" numCol="1" anchor="b" anchorCtr="0" compatLnSpc="1">
            <a:prstTxWarp prst="textNoShape">
              <a:avLst/>
            </a:prstTxWarp>
          </a:bodyPr>
          <a:lstStyle>
            <a:lvl1pPr algn="r">
              <a:defRPr sz="1100">
                <a:cs typeface="Arial" pitchFamily="34" charset="0"/>
              </a:defRPr>
            </a:lvl1pPr>
          </a:lstStyle>
          <a:p>
            <a:pPr>
              <a:defRPr/>
            </a:pPr>
            <a:fld id="{2850D09C-F32B-402F-BDDA-49F4BB5C4C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604014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algn="l" rtl="0" eaLnBrk="0" fontAlgn="base" hangingPunct="0">
      <a:spcBef>
        <a:spcPct val="30000"/>
      </a:spcBef>
      <a:spcAft>
        <a:spcPct val="0"/>
      </a:spcAft>
      <a:defRPr sz="1123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27939" algn="l" rtl="0" eaLnBrk="0" fontAlgn="base" hangingPunct="0">
      <a:spcBef>
        <a:spcPct val="30000"/>
      </a:spcBef>
      <a:spcAft>
        <a:spcPct val="0"/>
      </a:spcAft>
      <a:defRPr sz="1123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855878" algn="l" rtl="0" eaLnBrk="0" fontAlgn="base" hangingPunct="0">
      <a:spcBef>
        <a:spcPct val="30000"/>
      </a:spcBef>
      <a:spcAft>
        <a:spcPct val="0"/>
      </a:spcAft>
      <a:defRPr sz="1123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283818" algn="l" rtl="0" eaLnBrk="0" fontAlgn="base" hangingPunct="0">
      <a:spcBef>
        <a:spcPct val="30000"/>
      </a:spcBef>
      <a:spcAft>
        <a:spcPct val="0"/>
      </a:spcAft>
      <a:defRPr sz="1123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711757" algn="l" rtl="0" eaLnBrk="0" fontAlgn="base" hangingPunct="0">
      <a:spcBef>
        <a:spcPct val="30000"/>
      </a:spcBef>
      <a:spcAft>
        <a:spcPct val="0"/>
      </a:spcAft>
      <a:defRPr sz="1123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139696" algn="l" defTabSz="855878" rtl="0" eaLnBrk="1" latinLnBrk="0" hangingPunct="1">
      <a:defRPr sz="1123" kern="1200">
        <a:solidFill>
          <a:schemeClr val="tx1"/>
        </a:solidFill>
        <a:latin typeface="+mn-lt"/>
        <a:ea typeface="+mn-ea"/>
        <a:cs typeface="+mn-cs"/>
      </a:defRPr>
    </a:lvl6pPr>
    <a:lvl7pPr marL="2567635" algn="l" defTabSz="855878" rtl="0" eaLnBrk="1" latinLnBrk="0" hangingPunct="1">
      <a:defRPr sz="1123" kern="1200">
        <a:solidFill>
          <a:schemeClr val="tx1"/>
        </a:solidFill>
        <a:latin typeface="+mn-lt"/>
        <a:ea typeface="+mn-ea"/>
        <a:cs typeface="+mn-cs"/>
      </a:defRPr>
    </a:lvl7pPr>
    <a:lvl8pPr marL="2995574" algn="l" defTabSz="855878" rtl="0" eaLnBrk="1" latinLnBrk="0" hangingPunct="1">
      <a:defRPr sz="1123" kern="1200">
        <a:solidFill>
          <a:schemeClr val="tx1"/>
        </a:solidFill>
        <a:latin typeface="+mn-lt"/>
        <a:ea typeface="+mn-ea"/>
        <a:cs typeface="+mn-cs"/>
      </a:defRPr>
    </a:lvl8pPr>
    <a:lvl9pPr marL="3423514" algn="l" defTabSz="855878" rtl="0" eaLnBrk="1" latinLnBrk="0" hangingPunct="1">
      <a:defRPr sz="1123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50D09C-F32B-402F-BDDA-49F4BB5C4C32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Programming In SPARK: Fundamentals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Course Introduction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7103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2688" y="698500"/>
            <a:ext cx="4645025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50D09C-F32B-402F-BDDA-49F4BB5C4C32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Programming In SPARK: Fundamentals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Course Introduction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1060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2688" y="698500"/>
            <a:ext cx="4645025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50D09C-F32B-402F-BDDA-49F4BB5C4C32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Programming In SPARK: Fundamentals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Course Introduction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22091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Slide - First Page">
    <p:bg>
      <p:bgPr>
        <a:gradFill rotWithShape="1">
          <a:gsLst>
            <a:gs pos="0">
              <a:srgbClr val="04080B"/>
            </a:gs>
            <a:gs pos="100000">
              <a:schemeClr val="tx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Straight Connector 7"/>
          <p:cNvCxnSpPr>
            <a:cxnSpLocks noChangeShapeType="1"/>
          </p:cNvCxnSpPr>
          <p:nvPr/>
        </p:nvCxnSpPr>
        <p:spPr bwMode="auto">
          <a:xfrm>
            <a:off x="698500" y="3535363"/>
            <a:ext cx="7759700" cy="0"/>
          </a:xfrm>
          <a:prstGeom prst="line">
            <a:avLst/>
          </a:prstGeom>
          <a:noFill/>
          <a:ln w="9525" algn="ctr">
            <a:solidFill>
              <a:schemeClr val="tx2">
                <a:lumMod val="50000"/>
                <a:lumOff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0" y="0"/>
            <a:ext cx="9144000" cy="22098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defRPr/>
            </a:pPr>
            <a:endParaRPr lang="en-US" altLang="en-US" sz="1440"/>
          </a:p>
        </p:txBody>
      </p:sp>
      <p:pic>
        <p:nvPicPr>
          <p:cNvPr id="20" name="Picture 5" descr="logo_textured_large.psd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1" y="1185863"/>
            <a:ext cx="1810544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3276600" y="3657600"/>
            <a:ext cx="2590800" cy="297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en-US" sz="990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7"/>
          </p:nvPr>
        </p:nvSpPr>
        <p:spPr>
          <a:xfrm>
            <a:off x="3276600" y="3904800"/>
            <a:ext cx="2590800" cy="3546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en-US" sz="1080" b="0" baseline="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609600" y="3657600"/>
            <a:ext cx="2590800" cy="297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990" b="1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4"/>
          </p:nvPr>
        </p:nvSpPr>
        <p:spPr>
          <a:xfrm>
            <a:off x="609600" y="5715000"/>
            <a:ext cx="4104000" cy="533400"/>
          </a:xfrm>
        </p:spPr>
        <p:txBody>
          <a:bodyPr/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260" baseline="0">
                <a:solidFill>
                  <a:srgbClr val="91B9DA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5"/>
          </p:nvPr>
        </p:nvSpPr>
        <p:spPr>
          <a:xfrm>
            <a:off x="609600" y="3904800"/>
            <a:ext cx="2590800" cy="3546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080" b="0" baseline="0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Text Placeholder 7"/>
          <p:cNvSpPr>
            <a:spLocks noGrp="1"/>
          </p:cNvSpPr>
          <p:nvPr>
            <p:ph type="body" sz="quarter" idx="21"/>
          </p:nvPr>
        </p:nvSpPr>
        <p:spPr>
          <a:xfrm>
            <a:off x="5943600" y="3657600"/>
            <a:ext cx="2590800" cy="297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en-US" sz="990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7"/>
          <p:cNvSpPr>
            <a:spLocks noGrp="1"/>
          </p:cNvSpPr>
          <p:nvPr>
            <p:ph type="body" sz="quarter" idx="22"/>
          </p:nvPr>
        </p:nvSpPr>
        <p:spPr>
          <a:xfrm>
            <a:off x="5943600" y="3904800"/>
            <a:ext cx="2590800" cy="3546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en-US" sz="1080" b="0" baseline="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23"/>
          </p:nvPr>
        </p:nvSpPr>
        <p:spPr>
          <a:xfrm>
            <a:off x="685800" y="2514600"/>
            <a:ext cx="7696200" cy="982800"/>
          </a:xfrm>
        </p:spPr>
        <p:txBody>
          <a:bodyPr anchor="b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160" b="1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24"/>
          </p:nvPr>
        </p:nvSpPr>
        <p:spPr>
          <a:xfrm>
            <a:off x="4953000" y="1371600"/>
            <a:ext cx="3581400" cy="297000"/>
          </a:xfr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lang="en-US" sz="1260" b="1" baseline="0" dirty="0" smtClean="0">
                <a:solidFill>
                  <a:srgbClr val="5C97C8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810347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-7937" y="0"/>
            <a:ext cx="9151938" cy="685800"/>
          </a:xfrm>
          <a:prstGeom prst="rect">
            <a:avLst/>
          </a:prstGeom>
          <a:gradFill rotWithShape="1">
            <a:gsLst>
              <a:gs pos="27000">
                <a:srgbClr val="153957">
                  <a:lumMod val="99000"/>
                  <a:lumOff val="1000"/>
                </a:srgbClr>
              </a:gs>
              <a:gs pos="100000">
                <a:schemeClr val="tx2"/>
              </a:gs>
            </a:gsLst>
            <a:lin ang="5400000"/>
          </a:gradFill>
          <a:ln>
            <a:noFill/>
          </a:ln>
          <a:extLst/>
        </p:spPr>
        <p:txBody>
          <a:bodyPr/>
          <a:lstStyle/>
          <a:p>
            <a:pPr>
              <a:defRPr/>
            </a:pPr>
            <a:endParaRPr lang="en-US">
              <a:ea typeface="MS PGothic" panose="020B0600070205080204" pitchFamily="34" charset="-128"/>
              <a:cs typeface="Arial" pitchFamily="34" charset="0"/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8305804" y="6642100"/>
            <a:ext cx="830263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>
              <a:defRPr/>
            </a:pPr>
            <a:r>
              <a:rPr lang="en-US" sz="800">
                <a:solidFill>
                  <a:srgbClr val="A6A6A6"/>
                </a:solidFill>
                <a:ea typeface="MS PGothic" panose="020B0600070205080204" pitchFamily="34" charset="-128"/>
              </a:rPr>
              <a:t>Slide: </a:t>
            </a:r>
            <a:fld id="{8FBF51F7-3170-4C20-BEBC-8BCE172F668D}" type="slidenum">
              <a:rPr lang="en-US" sz="800">
                <a:solidFill>
                  <a:srgbClr val="A6A6A6"/>
                </a:solidFill>
                <a:ea typeface="MS PGothic" panose="020B0600070205080204" pitchFamily="34" charset="-128"/>
              </a:rPr>
              <a:pPr algn="r">
                <a:defRPr/>
              </a:pPr>
              <a:t>‹#›</a:t>
            </a:fld>
            <a:endParaRPr lang="fr-FR" sz="800">
              <a:solidFill>
                <a:srgbClr val="A6A6A6"/>
              </a:solidFill>
              <a:ea typeface="MS PGothic" panose="020B0600070205080204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1143000"/>
            <a:ext cx="3810000" cy="5334000"/>
          </a:xfrm>
        </p:spPr>
        <p:txBody>
          <a:bodyPr/>
          <a:lstStyle>
            <a:lvl1pPr>
              <a:spcBef>
                <a:spcPts val="1200"/>
              </a:spcBef>
              <a:defRPr sz="16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143000"/>
            <a:ext cx="3810000" cy="5334000"/>
          </a:xfrm>
        </p:spPr>
        <p:txBody>
          <a:bodyPr/>
          <a:lstStyle>
            <a:lvl1pPr>
              <a:spcBef>
                <a:spcPts val="1200"/>
              </a:spcBef>
              <a:defRPr sz="16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gray">
          <a:xfrm>
            <a:off x="152400" y="76200"/>
            <a:ext cx="8763000" cy="533400"/>
          </a:xfrm>
          <a:prstGeom prst="rect">
            <a:avLst/>
          </a:prstGeom>
        </p:spPr>
        <p:txBody>
          <a:bodyPr anchor="ctr" anchorCtr="0"/>
          <a:lstStyle>
            <a:lvl1pPr algn="l">
              <a:defRPr sz="28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04564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-7937" y="0"/>
            <a:ext cx="9151938" cy="685800"/>
          </a:xfrm>
          <a:prstGeom prst="rect">
            <a:avLst/>
          </a:prstGeom>
          <a:gradFill rotWithShape="1">
            <a:gsLst>
              <a:gs pos="27000">
                <a:srgbClr val="153957">
                  <a:lumMod val="99000"/>
                  <a:lumOff val="1000"/>
                </a:srgbClr>
              </a:gs>
              <a:gs pos="100000">
                <a:schemeClr val="tx2"/>
              </a:gs>
            </a:gsLst>
            <a:lin ang="5400000"/>
          </a:gradFill>
          <a:ln>
            <a:noFill/>
          </a:ln>
          <a:extLst/>
        </p:spPr>
        <p:txBody>
          <a:bodyPr/>
          <a:lstStyle/>
          <a:p>
            <a:pPr>
              <a:defRPr/>
            </a:pPr>
            <a:endParaRPr lang="en-US">
              <a:ea typeface="MS PGothic" panose="020B0600070205080204" pitchFamily="34" charset="-128"/>
              <a:cs typeface="Arial" pitchFamily="34" charset="0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 bwMode="gray">
          <a:xfrm>
            <a:off x="152400" y="76200"/>
            <a:ext cx="8763000" cy="533400"/>
          </a:xfrm>
          <a:prstGeom prst="rect">
            <a:avLst/>
          </a:prstGeom>
        </p:spPr>
        <p:txBody>
          <a:bodyPr anchor="ctr" anchorCtr="0"/>
          <a:lstStyle>
            <a:lvl1pPr algn="l">
              <a:defRPr sz="2800" b="1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924109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">
    <p:bg>
      <p:bgPr>
        <a:gradFill rotWithShape="1">
          <a:gsLst>
            <a:gs pos="0">
              <a:srgbClr val="04080B"/>
            </a:gs>
            <a:gs pos="100000">
              <a:schemeClr val="tx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5819197" y="268290"/>
            <a:ext cx="184731" cy="286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defRPr/>
            </a:pPr>
            <a:endParaRPr lang="en-US" sz="1260" b="1">
              <a:solidFill>
                <a:schemeClr val="accent1"/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81000" y="2667006"/>
            <a:ext cx="8382000" cy="842077"/>
          </a:xfrm>
        </p:spPr>
        <p:txBody>
          <a:bodyPr>
            <a:spAutoFit/>
          </a:bodyPr>
          <a:lstStyle>
            <a:lvl1pPr marL="0" indent="0" algn="ctr" rtl="0" fontAlgn="base">
              <a:spcBef>
                <a:spcPct val="0"/>
              </a:spcBef>
              <a:spcAft>
                <a:spcPct val="0"/>
              </a:spcAft>
              <a:buNone/>
              <a:defRPr lang="en-US" sz="3960" b="1" i="0" kern="1200" dirty="0" smtClean="0">
                <a:solidFill>
                  <a:schemeClr val="bg1"/>
                </a:solidFill>
                <a:latin typeface="+mn-lt"/>
                <a:ea typeface="ＭＳ Ｐゴシック" charset="-128"/>
                <a:cs typeface="Helvetica"/>
              </a:defRPr>
            </a:lvl1pPr>
            <a:lvl2pPr marL="411470" indent="0">
              <a:buNone/>
              <a:defRPr/>
            </a:lvl2pPr>
            <a:lvl3pPr marL="822940" indent="0">
              <a:buNone/>
              <a:defRPr/>
            </a:lvl3pPr>
            <a:lvl4pPr marL="1234410" indent="0">
              <a:buNone/>
              <a:defRPr/>
            </a:lvl4pPr>
            <a:lvl5pPr marL="1645879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977153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-7937" y="0"/>
            <a:ext cx="9151938" cy="685800"/>
          </a:xfrm>
          <a:prstGeom prst="rect">
            <a:avLst/>
          </a:prstGeom>
          <a:gradFill rotWithShape="1">
            <a:gsLst>
              <a:gs pos="27000">
                <a:srgbClr val="153957">
                  <a:lumMod val="99000"/>
                  <a:lumOff val="1000"/>
                </a:srgbClr>
              </a:gs>
              <a:gs pos="100000">
                <a:schemeClr val="tx2"/>
              </a:gs>
            </a:gsLst>
            <a:lin ang="5400000"/>
          </a:gradFill>
          <a:ln>
            <a:noFill/>
          </a:ln>
          <a:extLst/>
        </p:spPr>
        <p:txBody>
          <a:bodyPr/>
          <a:lstStyle/>
          <a:p>
            <a:pPr algn="ctr">
              <a:defRPr/>
            </a:pPr>
            <a:endParaRPr lang="en-US">
              <a:latin typeface="Arial" charset="0"/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8305804" y="6642101"/>
            <a:ext cx="830263" cy="203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>
              <a:defRPr/>
            </a:pPr>
            <a:r>
              <a:rPr lang="en-US" sz="720" smtClean="0">
                <a:solidFill>
                  <a:srgbClr val="A6A6A6"/>
                </a:solidFill>
              </a:rPr>
              <a:t>Slide: </a:t>
            </a:r>
            <a:fld id="{6EDAAAA3-0CC1-4906-AEAF-DDA78C8DAA26}" type="slidenum">
              <a:rPr lang="en-US" sz="720" smtClean="0">
                <a:solidFill>
                  <a:srgbClr val="A6A6A6"/>
                </a:solidFill>
              </a:rPr>
              <a:pPr algn="r">
                <a:defRPr/>
              </a:pPr>
              <a:t>‹#›</a:t>
            </a:fld>
            <a:endParaRPr lang="fr-FR" sz="720" smtClean="0">
              <a:solidFill>
                <a:srgbClr val="A6A6A6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 bwMode="gray">
          <a:xfrm>
            <a:off x="152400" y="76200"/>
            <a:ext cx="8763000" cy="533400"/>
          </a:xfrm>
          <a:prstGeom prst="rect">
            <a:avLst/>
          </a:prstGeom>
        </p:spPr>
        <p:txBody>
          <a:bodyPr anchor="ctr" anchorCtr="0"/>
          <a:lstStyle>
            <a:lvl1pPr algn="l">
              <a:defRPr sz="3360" b="1">
                <a:latin typeface="Calibri Light" panose="020F0302020204030204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sz="half" idx="10"/>
          </p:nvPr>
        </p:nvSpPr>
        <p:spPr>
          <a:xfrm>
            <a:off x="685800" y="1143000"/>
            <a:ext cx="7848600" cy="5334000"/>
          </a:xfrm>
        </p:spPr>
        <p:txBody>
          <a:bodyPr/>
          <a:lstStyle>
            <a:lvl1pPr>
              <a:lnSpc>
                <a:spcPct val="100000"/>
              </a:lnSpc>
              <a:spcBef>
                <a:spcPts val="2700"/>
              </a:spcBef>
              <a:defRPr sz="2640" b="1">
                <a:latin typeface="Calibri" panose="020F0502020204030204" pitchFamily="34" charset="0"/>
                <a:ea typeface="Verdana" pitchFamily="34" charset="0"/>
                <a:cs typeface="Verdana" pitchFamily="34" charset="0"/>
              </a:defRPr>
            </a:lvl1pPr>
            <a:lvl2pPr>
              <a:lnSpc>
                <a:spcPct val="100000"/>
              </a:lnSpc>
              <a:spcBef>
                <a:spcPts val="1080"/>
              </a:spcBef>
              <a:spcAft>
                <a:spcPts val="0"/>
              </a:spcAft>
              <a:defRPr sz="2400">
                <a:latin typeface="Calibri" panose="020F0502020204030204" pitchFamily="34" charset="0"/>
                <a:ea typeface="Verdana" pitchFamily="34" charset="0"/>
                <a:cs typeface="Verdana" pitchFamily="34" charset="0"/>
              </a:defRPr>
            </a:lvl2pPr>
            <a:lvl3pPr marL="942925" indent="-257170">
              <a:spcBef>
                <a:spcPts val="540"/>
              </a:spcBef>
              <a:spcAft>
                <a:spcPts val="0"/>
              </a:spcAft>
              <a:buFont typeface="Wingdings" pitchFamily="2" charset="2"/>
              <a:buChar char="§"/>
              <a:defRPr lang="en-US" sz="2400" dirty="0" smtClean="0">
                <a:solidFill>
                  <a:schemeClr val="tx1"/>
                </a:solidFill>
                <a:latin typeface="Calibri" panose="020F0502020204030204" pitchFamily="34" charset="0"/>
                <a:ea typeface="Verdana" pitchFamily="34" charset="0"/>
                <a:cs typeface="Verdana" pitchFamily="34" charset="0"/>
              </a:defRPr>
            </a:lvl3pPr>
            <a:lvl4pPr>
              <a:spcBef>
                <a:spcPts val="540"/>
              </a:spcBef>
              <a:defRPr sz="1620">
                <a:latin typeface="Calibri" panose="020F0502020204030204" pitchFamily="34" charset="0"/>
                <a:ea typeface="Verdana" pitchFamily="34" charset="0"/>
                <a:cs typeface="Verdana" pitchFamily="34" charset="0"/>
              </a:defRPr>
            </a:lvl4pPr>
            <a:lvl5pPr>
              <a:spcBef>
                <a:spcPts val="540"/>
              </a:spcBef>
              <a:defRPr sz="1620">
                <a:latin typeface="Calibri" panose="020F0502020204030204" pitchFamily="34" charset="0"/>
                <a:ea typeface="Verdana" pitchFamily="34" charset="0"/>
                <a:cs typeface="Verdana" pitchFamily="34" charset="0"/>
              </a:defRPr>
            </a:lvl5pPr>
            <a:lvl6pPr>
              <a:defRPr sz="1620"/>
            </a:lvl6pPr>
            <a:lvl7pPr>
              <a:defRPr sz="1620"/>
            </a:lvl7pPr>
            <a:lvl8pPr>
              <a:defRPr sz="1620"/>
            </a:lvl8pPr>
            <a:lvl9pPr>
              <a:defRPr sz="162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93416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8305804" y="6642101"/>
            <a:ext cx="830263" cy="203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>
              <a:defRPr/>
            </a:pPr>
            <a:r>
              <a:rPr lang="en-US" sz="720" smtClean="0">
                <a:solidFill>
                  <a:srgbClr val="A6A6A6"/>
                </a:solidFill>
              </a:rPr>
              <a:t>Slide: </a:t>
            </a:r>
            <a:fld id="{9C207925-B1D9-43E5-BD1E-41D96F6A7C08}" type="slidenum">
              <a:rPr lang="en-US" sz="720" smtClean="0">
                <a:solidFill>
                  <a:srgbClr val="A6A6A6"/>
                </a:solidFill>
              </a:rPr>
              <a:pPr algn="r">
                <a:defRPr/>
              </a:pPr>
              <a:t>‹#›</a:t>
            </a:fld>
            <a:endParaRPr lang="fr-FR" sz="720" smtClean="0">
              <a:solidFill>
                <a:srgbClr val="A6A6A6"/>
              </a:solidFill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-7937" y="0"/>
            <a:ext cx="9151938" cy="685800"/>
          </a:xfrm>
          <a:prstGeom prst="rect">
            <a:avLst/>
          </a:prstGeom>
          <a:gradFill rotWithShape="1">
            <a:gsLst>
              <a:gs pos="27000">
                <a:srgbClr val="153957">
                  <a:lumMod val="99000"/>
                  <a:lumOff val="1000"/>
                </a:srgbClr>
              </a:gs>
              <a:gs pos="100000">
                <a:schemeClr val="tx2"/>
              </a:gs>
            </a:gsLst>
            <a:lin ang="5400000"/>
          </a:gradFill>
          <a:ln>
            <a:noFill/>
          </a:ln>
          <a:extLst/>
        </p:spPr>
        <p:txBody>
          <a:bodyPr/>
          <a:lstStyle/>
          <a:p>
            <a:pPr algn="ctr">
              <a:defRPr/>
            </a:pPr>
            <a:endParaRPr lang="en-US">
              <a:latin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1143000"/>
            <a:ext cx="3810000" cy="5334000"/>
          </a:xfrm>
        </p:spPr>
        <p:txBody>
          <a:bodyPr/>
          <a:lstStyle>
            <a:lvl1pPr>
              <a:spcBef>
                <a:spcPts val="1080"/>
              </a:spcBef>
              <a:defRPr sz="1800">
                <a:latin typeface="Calibri" panose="020F0502020204030204" pitchFamily="34" charset="0"/>
              </a:defRPr>
            </a:lvl1pPr>
            <a:lvl2pPr>
              <a:defRPr sz="1620">
                <a:latin typeface="Calibri" panose="020F0502020204030204" pitchFamily="34" charset="0"/>
              </a:defRPr>
            </a:lvl2pPr>
            <a:lvl3pPr>
              <a:defRPr sz="1440">
                <a:latin typeface="Calibri" panose="020F0502020204030204" pitchFamily="34" charset="0"/>
              </a:defRPr>
            </a:lvl3pPr>
            <a:lvl4pPr>
              <a:defRPr sz="1440">
                <a:latin typeface="Calibri" panose="020F0502020204030204" pitchFamily="34" charset="0"/>
              </a:defRPr>
            </a:lvl4pPr>
            <a:lvl5pPr>
              <a:defRPr sz="1440">
                <a:latin typeface="Calibri" panose="020F0502020204030204" pitchFamily="34" charset="0"/>
              </a:defRPr>
            </a:lvl5pPr>
            <a:lvl6pPr>
              <a:defRPr sz="1620"/>
            </a:lvl6pPr>
            <a:lvl7pPr>
              <a:defRPr sz="1620"/>
            </a:lvl7pPr>
            <a:lvl8pPr>
              <a:defRPr sz="1620"/>
            </a:lvl8pPr>
            <a:lvl9pPr>
              <a:defRPr sz="162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143000"/>
            <a:ext cx="3810000" cy="5334000"/>
          </a:xfrm>
        </p:spPr>
        <p:txBody>
          <a:bodyPr/>
          <a:lstStyle>
            <a:lvl1pPr>
              <a:spcBef>
                <a:spcPts val="1080"/>
              </a:spcBef>
              <a:defRPr sz="1800">
                <a:latin typeface="Calibri" panose="020F0502020204030204" pitchFamily="34" charset="0"/>
              </a:defRPr>
            </a:lvl1pPr>
            <a:lvl2pPr>
              <a:defRPr sz="1620">
                <a:latin typeface="Calibri" panose="020F0502020204030204" pitchFamily="34" charset="0"/>
              </a:defRPr>
            </a:lvl2pPr>
            <a:lvl3pPr>
              <a:defRPr sz="1440">
                <a:latin typeface="Calibri" panose="020F0502020204030204" pitchFamily="34" charset="0"/>
              </a:defRPr>
            </a:lvl3pPr>
            <a:lvl4pPr>
              <a:defRPr sz="1440">
                <a:latin typeface="Calibri" panose="020F0502020204030204" pitchFamily="34" charset="0"/>
              </a:defRPr>
            </a:lvl4pPr>
            <a:lvl5pPr>
              <a:defRPr sz="1440">
                <a:latin typeface="Calibri" panose="020F0502020204030204" pitchFamily="34" charset="0"/>
              </a:defRPr>
            </a:lvl5pPr>
            <a:lvl6pPr>
              <a:defRPr sz="1620"/>
            </a:lvl6pPr>
            <a:lvl7pPr>
              <a:defRPr sz="1620"/>
            </a:lvl7pPr>
            <a:lvl8pPr>
              <a:defRPr sz="1620"/>
            </a:lvl8pPr>
            <a:lvl9pPr>
              <a:defRPr sz="162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gray">
          <a:xfrm>
            <a:off x="152400" y="76200"/>
            <a:ext cx="8763000" cy="533400"/>
          </a:xfrm>
          <a:prstGeom prst="rect">
            <a:avLst/>
          </a:prstGeom>
        </p:spPr>
        <p:txBody>
          <a:bodyPr anchor="ctr" anchorCtr="0"/>
          <a:lstStyle>
            <a:lvl1pPr algn="l">
              <a:defRPr sz="3360">
                <a:latin typeface="Calibri Light" panose="020F0302020204030204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36906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8305804" y="6642101"/>
            <a:ext cx="830263" cy="203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>
              <a:defRPr/>
            </a:pPr>
            <a:r>
              <a:rPr lang="en-US" sz="720" smtClean="0">
                <a:solidFill>
                  <a:srgbClr val="A6A6A6"/>
                </a:solidFill>
              </a:rPr>
              <a:t>Slide: </a:t>
            </a:r>
            <a:fld id="{355B165D-3570-4A35-89F8-D52CA7AD6F5F}" type="slidenum">
              <a:rPr lang="en-US" sz="720" smtClean="0">
                <a:solidFill>
                  <a:srgbClr val="A6A6A6"/>
                </a:solidFill>
              </a:rPr>
              <a:pPr algn="r">
                <a:defRPr/>
              </a:pPr>
              <a:t>‹#›</a:t>
            </a:fld>
            <a:endParaRPr lang="fr-FR" sz="720" smtClean="0">
              <a:solidFill>
                <a:srgbClr val="A6A6A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19143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" y="0"/>
            <a:ext cx="9151938" cy="685800"/>
          </a:xfrm>
          <a:prstGeom prst="rect">
            <a:avLst/>
          </a:prstGeom>
          <a:gradFill rotWithShape="1">
            <a:gsLst>
              <a:gs pos="27000">
                <a:srgbClr val="153957">
                  <a:lumMod val="99000"/>
                  <a:lumOff val="1000"/>
                </a:srgbClr>
              </a:gs>
              <a:gs pos="100000">
                <a:schemeClr val="tx2"/>
              </a:gs>
            </a:gsLst>
            <a:lin ang="5400000"/>
          </a:gradFill>
          <a:ln>
            <a:noFill/>
          </a:ln>
          <a:extLst/>
        </p:spPr>
        <p:txBody>
          <a:bodyPr/>
          <a:lstStyle/>
          <a:p>
            <a:pPr algn="ctr">
              <a:defRPr/>
            </a:pPr>
            <a:endParaRPr lang="en-US" sz="1800">
              <a:latin typeface="Arial" charset="0"/>
            </a:endParaRP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8305806" y="6642102"/>
            <a:ext cx="83026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>
              <a:defRPr/>
            </a:pPr>
            <a:r>
              <a:rPr lang="en-US" sz="600" smtClean="0">
                <a:solidFill>
                  <a:srgbClr val="A6A6A6"/>
                </a:solidFill>
              </a:rPr>
              <a:t>Slide: </a:t>
            </a:r>
            <a:fld id="{95D6869B-13B0-46BB-8FFE-B7BE18F8F61F}" type="slidenum">
              <a:rPr lang="en-US" sz="600" smtClean="0">
                <a:solidFill>
                  <a:srgbClr val="A6A6A6"/>
                </a:solidFill>
              </a:rPr>
              <a:pPr algn="r">
                <a:defRPr/>
              </a:pPr>
              <a:t>‹#›</a:t>
            </a:fld>
            <a:endParaRPr lang="fr-FR" sz="600" smtClean="0">
              <a:solidFill>
                <a:srgbClr val="A6A6A6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 bwMode="gray">
          <a:xfrm>
            <a:off x="152400" y="76200"/>
            <a:ext cx="8763000" cy="533400"/>
          </a:xfrm>
          <a:prstGeom prst="rect">
            <a:avLst/>
          </a:prstGeom>
        </p:spPr>
        <p:txBody>
          <a:bodyPr anchor="ctr" anchorCtr="0"/>
          <a:lstStyle>
            <a:lvl1pPr algn="l">
              <a:defRPr sz="3360" b="1">
                <a:latin typeface="Calibri Light" panose="020F0302020204030204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0"/>
          </p:nvPr>
        </p:nvSpPr>
        <p:spPr>
          <a:xfrm>
            <a:off x="685800" y="1143000"/>
            <a:ext cx="7848600" cy="5334000"/>
          </a:xfrm>
        </p:spPr>
        <p:txBody>
          <a:bodyPr/>
          <a:lstStyle>
            <a:lvl1pPr>
              <a:lnSpc>
                <a:spcPct val="100000"/>
              </a:lnSpc>
              <a:spcBef>
                <a:spcPts val="2700"/>
              </a:spcBef>
              <a:defRPr sz="2640" b="1">
                <a:latin typeface="Calibri" panose="020F0502020204030204" pitchFamily="34" charset="0"/>
                <a:ea typeface="Verdana" pitchFamily="34" charset="0"/>
                <a:cs typeface="Verdana" pitchFamily="34" charset="0"/>
              </a:defRPr>
            </a:lvl1pPr>
            <a:lvl2pPr>
              <a:lnSpc>
                <a:spcPct val="100000"/>
              </a:lnSpc>
              <a:spcBef>
                <a:spcPts val="1080"/>
              </a:spcBef>
              <a:spcAft>
                <a:spcPts val="0"/>
              </a:spcAft>
              <a:defRPr sz="2400">
                <a:latin typeface="Calibri" panose="020F0502020204030204" pitchFamily="34" charset="0"/>
                <a:ea typeface="Verdana" pitchFamily="34" charset="0"/>
                <a:cs typeface="Verdana" pitchFamily="34" charset="0"/>
              </a:defRPr>
            </a:lvl2pPr>
            <a:lvl3pPr marL="942925" indent="-257170">
              <a:spcBef>
                <a:spcPts val="540"/>
              </a:spcBef>
              <a:spcAft>
                <a:spcPts val="0"/>
              </a:spcAft>
              <a:buFont typeface="Wingdings" pitchFamily="2" charset="2"/>
              <a:buChar char="§"/>
              <a:defRPr lang="en-US" sz="2400" dirty="0" smtClean="0">
                <a:solidFill>
                  <a:schemeClr val="tx1"/>
                </a:solidFill>
                <a:latin typeface="Calibri" panose="020F0502020204030204" pitchFamily="34" charset="0"/>
                <a:ea typeface="Verdana" pitchFamily="34" charset="0"/>
                <a:cs typeface="Verdana" pitchFamily="34" charset="0"/>
              </a:defRPr>
            </a:lvl3pPr>
            <a:lvl4pPr>
              <a:spcBef>
                <a:spcPts val="540"/>
              </a:spcBef>
              <a:defRPr sz="1620">
                <a:latin typeface="Calibri" panose="020F0502020204030204" pitchFamily="34" charset="0"/>
                <a:ea typeface="Verdana" pitchFamily="34" charset="0"/>
                <a:cs typeface="Verdana" pitchFamily="34" charset="0"/>
              </a:defRPr>
            </a:lvl4pPr>
            <a:lvl5pPr>
              <a:spcBef>
                <a:spcPts val="540"/>
              </a:spcBef>
              <a:defRPr sz="1620">
                <a:latin typeface="Calibri" panose="020F0502020204030204" pitchFamily="34" charset="0"/>
                <a:ea typeface="Verdana" pitchFamily="34" charset="0"/>
                <a:cs typeface="Verdana" pitchFamily="34" charset="0"/>
              </a:defRPr>
            </a:lvl5pPr>
            <a:lvl6pPr>
              <a:defRPr sz="1620"/>
            </a:lvl6pPr>
            <a:lvl7pPr>
              <a:defRPr sz="1620"/>
            </a:lvl7pPr>
            <a:lvl8pPr>
              <a:defRPr sz="1620"/>
            </a:lvl8pPr>
            <a:lvl9pPr>
              <a:defRPr sz="162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4709717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Slide - First Page">
    <p:bg>
      <p:bgPr>
        <a:gradFill rotWithShape="1">
          <a:gsLst>
            <a:gs pos="0">
              <a:srgbClr val="04080B"/>
            </a:gs>
            <a:gs pos="100000">
              <a:schemeClr val="tx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Straight Connector 7"/>
          <p:cNvCxnSpPr>
            <a:cxnSpLocks noChangeShapeType="1"/>
          </p:cNvCxnSpPr>
          <p:nvPr/>
        </p:nvCxnSpPr>
        <p:spPr bwMode="auto">
          <a:xfrm>
            <a:off x="698500" y="3535363"/>
            <a:ext cx="7759700" cy="0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0" y="0"/>
            <a:ext cx="9144000" cy="22098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defRPr/>
            </a:pPr>
            <a:endParaRPr lang="en-US" altLang="en-US" smtClean="0">
              <a:cs typeface="Arial" panose="020B0604020202020204" pitchFamily="34" charset="0"/>
            </a:endParaRPr>
          </a:p>
        </p:txBody>
      </p:sp>
      <p:pic>
        <p:nvPicPr>
          <p:cNvPr id="20" name="Picture 5" descr="logo_textured_large.psd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185863"/>
            <a:ext cx="19050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3333382" y="3657600"/>
            <a:ext cx="2534018" cy="297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7"/>
          </p:nvPr>
        </p:nvSpPr>
        <p:spPr>
          <a:xfrm>
            <a:off x="3333382" y="3904800"/>
            <a:ext cx="2534018" cy="3546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300" b="0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609600" y="3657600"/>
            <a:ext cx="2590800" cy="297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4"/>
          </p:nvPr>
        </p:nvSpPr>
        <p:spPr>
          <a:xfrm>
            <a:off x="609600" y="5715000"/>
            <a:ext cx="4104000" cy="533400"/>
          </a:xfrm>
        </p:spPr>
        <p:txBody>
          <a:bodyPr/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400" baseline="0">
                <a:solidFill>
                  <a:srgbClr val="91B9DA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5"/>
          </p:nvPr>
        </p:nvSpPr>
        <p:spPr>
          <a:xfrm>
            <a:off x="609600" y="3904800"/>
            <a:ext cx="2590800" cy="3546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300" b="0" baseline="0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Text Placeholder 7"/>
          <p:cNvSpPr>
            <a:spLocks noGrp="1"/>
          </p:cNvSpPr>
          <p:nvPr>
            <p:ph type="body" sz="quarter" idx="21"/>
          </p:nvPr>
        </p:nvSpPr>
        <p:spPr>
          <a:xfrm>
            <a:off x="5943600" y="3657600"/>
            <a:ext cx="2590800" cy="297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7"/>
          <p:cNvSpPr>
            <a:spLocks noGrp="1"/>
          </p:cNvSpPr>
          <p:nvPr>
            <p:ph type="body" sz="quarter" idx="22"/>
          </p:nvPr>
        </p:nvSpPr>
        <p:spPr>
          <a:xfrm>
            <a:off x="5943600" y="3904800"/>
            <a:ext cx="2590800" cy="3546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300" b="0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23"/>
          </p:nvPr>
        </p:nvSpPr>
        <p:spPr>
          <a:xfrm>
            <a:off x="685800" y="2514600"/>
            <a:ext cx="7696200" cy="982800"/>
          </a:xfrm>
        </p:spPr>
        <p:txBody>
          <a:bodyPr anchor="b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24"/>
          </p:nvPr>
        </p:nvSpPr>
        <p:spPr>
          <a:xfrm>
            <a:off x="5684520" y="1371600"/>
            <a:ext cx="2849880" cy="297000"/>
          </a:xfr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1400" b="1">
                <a:solidFill>
                  <a:schemeClr val="accent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027054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">
    <p:bg>
      <p:bgPr>
        <a:gradFill rotWithShape="1">
          <a:gsLst>
            <a:gs pos="0">
              <a:srgbClr val="04080B"/>
            </a:gs>
            <a:gs pos="100000">
              <a:schemeClr val="tx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5819195" y="268288"/>
            <a:ext cx="18473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defRPr/>
            </a:pPr>
            <a:endParaRPr lang="en-US" sz="1400" b="1">
              <a:solidFill>
                <a:schemeClr val="accent1"/>
              </a:solidFill>
              <a:ea typeface="MS PGothic" panose="020B0600070205080204" pitchFamily="34" charset="-128"/>
              <a:cs typeface="Arial" pitchFamily="34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81000" y="2667003"/>
            <a:ext cx="8382000" cy="787986"/>
          </a:xfrm>
        </p:spPr>
        <p:txBody>
          <a:bodyPr>
            <a:spAutoFit/>
          </a:bodyPr>
          <a:lstStyle>
            <a:lvl1pPr marL="0" indent="0" algn="ctr" rtl="0" fontAlgn="base">
              <a:spcBef>
                <a:spcPct val="0"/>
              </a:spcBef>
              <a:spcAft>
                <a:spcPct val="0"/>
              </a:spcAft>
              <a:buNone/>
              <a:defRPr lang="en-US" sz="4400" b="1" i="0" kern="1200" dirty="0" smtClean="0">
                <a:solidFill>
                  <a:schemeClr val="bg1"/>
                </a:solidFill>
                <a:latin typeface="+mn-lt"/>
                <a:ea typeface="ＭＳ Ｐゴシック" charset="-128"/>
                <a:cs typeface="Helvetica"/>
              </a:defRPr>
            </a:lvl1pPr>
            <a:lvl2pPr marL="457164" indent="0">
              <a:buNone/>
              <a:defRPr/>
            </a:lvl2pPr>
            <a:lvl3pPr marL="914328" indent="0">
              <a:buNone/>
              <a:defRPr/>
            </a:lvl3pPr>
            <a:lvl4pPr marL="1371490" indent="0">
              <a:buNone/>
              <a:defRPr/>
            </a:lvl4pPr>
            <a:lvl5pPr marL="1828654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48520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-7937" y="0"/>
            <a:ext cx="9151938" cy="685800"/>
          </a:xfrm>
          <a:prstGeom prst="rect">
            <a:avLst/>
          </a:prstGeom>
          <a:gradFill rotWithShape="1">
            <a:gsLst>
              <a:gs pos="27000">
                <a:srgbClr val="153957">
                  <a:lumMod val="99000"/>
                  <a:lumOff val="1000"/>
                </a:srgbClr>
              </a:gs>
              <a:gs pos="100000">
                <a:schemeClr val="tx2"/>
              </a:gs>
            </a:gsLst>
            <a:lin ang="5400000"/>
          </a:gradFill>
          <a:ln>
            <a:noFill/>
          </a:ln>
          <a:extLst/>
        </p:spPr>
        <p:txBody>
          <a:bodyPr/>
          <a:lstStyle/>
          <a:p>
            <a:pPr>
              <a:defRPr/>
            </a:pPr>
            <a:endParaRPr lang="en-US">
              <a:ea typeface="MS PGothic" panose="020B0600070205080204" pitchFamily="34" charset="-128"/>
              <a:cs typeface="Arial" pitchFamily="34" charset="0"/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8305804" y="6642100"/>
            <a:ext cx="830263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>
              <a:defRPr/>
            </a:pPr>
            <a:r>
              <a:rPr lang="en-US" sz="800">
                <a:solidFill>
                  <a:srgbClr val="A6A6A6"/>
                </a:solidFill>
                <a:ea typeface="MS PGothic" panose="020B0600070205080204" pitchFamily="34" charset="-128"/>
              </a:rPr>
              <a:t>Slide: </a:t>
            </a:r>
            <a:fld id="{A1586895-F449-414F-8443-F27F3637501A}" type="slidenum">
              <a:rPr lang="en-US" sz="800">
                <a:solidFill>
                  <a:srgbClr val="A6A6A6"/>
                </a:solidFill>
                <a:ea typeface="MS PGothic" panose="020B0600070205080204" pitchFamily="34" charset="-128"/>
              </a:rPr>
              <a:pPr algn="r">
                <a:defRPr/>
              </a:pPr>
              <a:t>‹#›</a:t>
            </a:fld>
            <a:endParaRPr lang="fr-FR" sz="800">
              <a:solidFill>
                <a:srgbClr val="A6A6A6"/>
              </a:solidFill>
              <a:ea typeface="MS PGothic" panose="020B0600070205080204" pitchFamily="34" charset="-128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 bwMode="gray">
          <a:xfrm>
            <a:off x="152400" y="76200"/>
            <a:ext cx="8763000" cy="533400"/>
          </a:xfrm>
          <a:prstGeom prst="rect">
            <a:avLst/>
          </a:prstGeom>
        </p:spPr>
        <p:txBody>
          <a:bodyPr anchor="ctr" anchorCtr="0"/>
          <a:lstStyle>
            <a:lvl1pPr algn="l">
              <a:defRPr sz="2800" b="1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sz="half" idx="10"/>
          </p:nvPr>
        </p:nvSpPr>
        <p:spPr>
          <a:xfrm>
            <a:off x="685804" y="1143000"/>
            <a:ext cx="8035132" cy="5334000"/>
          </a:xfrm>
        </p:spPr>
        <p:txBody>
          <a:bodyPr/>
          <a:lstStyle>
            <a:lvl1pPr>
              <a:lnSpc>
                <a:spcPct val="100000"/>
              </a:lnSpc>
              <a:spcBef>
                <a:spcPts val="3000"/>
              </a:spcBef>
              <a:defRPr sz="2000" b="1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defRPr sz="1800"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200054" indent="-285726">
              <a:spcBef>
                <a:spcPts val="900"/>
              </a:spcBef>
              <a:spcAft>
                <a:spcPts val="0"/>
              </a:spcAft>
              <a:buFont typeface="Wingdings" pitchFamily="2" charset="2"/>
              <a:buChar char="§"/>
              <a:defRPr sz="1800"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spcBef>
                <a:spcPts val="600"/>
              </a:spcBef>
              <a:defRPr sz="1800"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spcBef>
                <a:spcPts val="600"/>
              </a:spcBef>
              <a:defRPr sz="1800"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0302351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143000"/>
            <a:ext cx="784860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First level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7" name="Text Box 6"/>
          <p:cNvSpPr txBox="1">
            <a:spLocks noChangeArrowheads="1"/>
          </p:cNvSpPr>
          <p:nvPr/>
        </p:nvSpPr>
        <p:spPr bwMode="auto">
          <a:xfrm>
            <a:off x="51406" y="6634163"/>
            <a:ext cx="1319592" cy="203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defRPr/>
            </a:pPr>
            <a:r>
              <a:rPr lang="en-US" sz="720" dirty="0" smtClean="0">
                <a:solidFill>
                  <a:srgbClr val="A6A6A6"/>
                </a:solidFill>
              </a:rPr>
              <a:t>Copyright </a:t>
            </a:r>
            <a:r>
              <a:rPr lang="en-US" sz="720" dirty="0" smtClean="0">
                <a:solidFill>
                  <a:srgbClr val="A6A6A6"/>
                </a:solidFill>
                <a:ea typeface="Verdana" pitchFamily="34" charset="0"/>
                <a:cs typeface="Verdana" pitchFamily="34" charset="0"/>
              </a:rPr>
              <a:t>©</a:t>
            </a:r>
            <a:r>
              <a:rPr lang="en-US" sz="720" dirty="0" smtClean="0">
                <a:solidFill>
                  <a:srgbClr val="A6A6A6"/>
                </a:solidFill>
              </a:rPr>
              <a:t> 2017 AdaCore </a:t>
            </a:r>
            <a:endParaRPr lang="fr-FR" sz="720" dirty="0" smtClean="0">
              <a:solidFill>
                <a:srgbClr val="A6A6A6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4" r:id="rId1"/>
    <p:sldLayoutId id="2147483875" r:id="rId2"/>
    <p:sldLayoutId id="2147483876" r:id="rId3"/>
    <p:sldLayoutId id="2147483877" r:id="rId4"/>
    <p:sldLayoutId id="2147483880" r:id="rId5"/>
    <p:sldLayoutId id="2147483881" r:id="rId6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144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1440" b="1">
          <a:solidFill>
            <a:schemeClr val="bg1"/>
          </a:solidFill>
          <a:latin typeface="Franklin Gothic Book"/>
          <a:ea typeface="ヒラギノ角ゴ ProN W3"/>
          <a:cs typeface="ヒラギノ角ゴ ProN W3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1440" b="1">
          <a:solidFill>
            <a:schemeClr val="bg1"/>
          </a:solidFill>
          <a:latin typeface="Franklin Gothic Book"/>
          <a:ea typeface="ヒラギノ角ゴ ProN W3"/>
          <a:cs typeface="ヒラギノ角ゴ ProN W3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1440" b="1">
          <a:solidFill>
            <a:schemeClr val="bg1"/>
          </a:solidFill>
          <a:latin typeface="Franklin Gothic Book"/>
          <a:ea typeface="ヒラギノ角ゴ ProN W3"/>
          <a:cs typeface="ヒラギノ角ゴ ProN W3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1440" b="1">
          <a:solidFill>
            <a:schemeClr val="bg1"/>
          </a:solidFill>
          <a:latin typeface="Franklin Gothic Book"/>
          <a:ea typeface="ヒラギノ角ゴ ProN W3"/>
          <a:cs typeface="ヒラギノ角ゴ ProN W3"/>
        </a:defRPr>
      </a:lvl5pPr>
      <a:lvl6pPr marL="411470" algn="l" rtl="0" eaLnBrk="1" fontAlgn="base" hangingPunct="1">
        <a:spcBef>
          <a:spcPct val="0"/>
        </a:spcBef>
        <a:spcAft>
          <a:spcPct val="0"/>
        </a:spcAft>
        <a:defRPr sz="2160" b="1">
          <a:solidFill>
            <a:srgbClr val="3377A9"/>
          </a:solidFill>
          <a:latin typeface="Verdana" pitchFamily="34" charset="0"/>
        </a:defRPr>
      </a:lvl6pPr>
      <a:lvl7pPr marL="822940" algn="l" rtl="0" eaLnBrk="1" fontAlgn="base" hangingPunct="1">
        <a:spcBef>
          <a:spcPct val="0"/>
        </a:spcBef>
        <a:spcAft>
          <a:spcPct val="0"/>
        </a:spcAft>
        <a:defRPr sz="2160" b="1">
          <a:solidFill>
            <a:srgbClr val="3377A9"/>
          </a:solidFill>
          <a:latin typeface="Verdana" pitchFamily="34" charset="0"/>
        </a:defRPr>
      </a:lvl7pPr>
      <a:lvl8pPr marL="1234410" algn="l" rtl="0" eaLnBrk="1" fontAlgn="base" hangingPunct="1">
        <a:spcBef>
          <a:spcPct val="0"/>
        </a:spcBef>
        <a:spcAft>
          <a:spcPct val="0"/>
        </a:spcAft>
        <a:defRPr sz="2160" b="1">
          <a:solidFill>
            <a:srgbClr val="3377A9"/>
          </a:solidFill>
          <a:latin typeface="Verdana" pitchFamily="34" charset="0"/>
        </a:defRPr>
      </a:lvl8pPr>
      <a:lvl9pPr marL="1645879" algn="l" rtl="0" eaLnBrk="1" fontAlgn="base" hangingPunct="1">
        <a:spcBef>
          <a:spcPct val="0"/>
        </a:spcBef>
        <a:spcAft>
          <a:spcPct val="0"/>
        </a:spcAft>
        <a:defRPr sz="2160" b="1">
          <a:solidFill>
            <a:srgbClr val="3377A9"/>
          </a:solidFill>
          <a:latin typeface="Verdana" pitchFamily="34" charset="0"/>
        </a:defRPr>
      </a:lvl9pPr>
    </p:titleStyle>
    <p:bodyStyle>
      <a:lvl1pPr marL="308602" indent="-308602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lr>
          <a:srgbClr val="404040"/>
        </a:buClr>
        <a:buChar char="•"/>
        <a:defRPr sz="1800" b="1">
          <a:solidFill>
            <a:srgbClr val="404040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marL="668639" indent="-25717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marL="1028674" indent="-205735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marL="1440144" indent="-205735" algn="l" rtl="0" eaLnBrk="0" fontAlgn="base" hangingPunct="0">
        <a:spcBef>
          <a:spcPct val="20000"/>
        </a:spcBef>
        <a:spcAft>
          <a:spcPct val="0"/>
        </a:spcAft>
        <a:buFont typeface="Times" pitchFamily="-84" charset="0"/>
        <a:buChar char="•"/>
        <a:defRPr sz="144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marL="1851614" indent="-205735" algn="l" rtl="0" eaLnBrk="0" fontAlgn="base" hangingPunct="0">
        <a:spcBef>
          <a:spcPct val="20000"/>
        </a:spcBef>
        <a:spcAft>
          <a:spcPct val="0"/>
        </a:spcAft>
        <a:buFont typeface="Times" pitchFamily="-84" charset="0"/>
        <a:buChar char="•"/>
        <a:defRPr sz="144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2263084" indent="-205735" algn="l" rtl="0" eaLnBrk="1" fontAlgn="base" hangingPunct="1">
        <a:spcBef>
          <a:spcPct val="20000"/>
        </a:spcBef>
        <a:spcAft>
          <a:spcPct val="0"/>
        </a:spcAft>
        <a:buFont typeface="Times" pitchFamily="18" charset="0"/>
        <a:buChar char="•"/>
        <a:defRPr sz="1080">
          <a:solidFill>
            <a:schemeClr val="tx1"/>
          </a:solidFill>
          <a:latin typeface="+mn-lt"/>
        </a:defRPr>
      </a:lvl6pPr>
      <a:lvl7pPr marL="2674554" indent="-205735" algn="l" rtl="0" eaLnBrk="1" fontAlgn="base" hangingPunct="1">
        <a:spcBef>
          <a:spcPct val="20000"/>
        </a:spcBef>
        <a:spcAft>
          <a:spcPct val="0"/>
        </a:spcAft>
        <a:buFont typeface="Times" pitchFamily="18" charset="0"/>
        <a:buChar char="•"/>
        <a:defRPr sz="1080">
          <a:solidFill>
            <a:schemeClr val="tx1"/>
          </a:solidFill>
          <a:latin typeface="+mn-lt"/>
        </a:defRPr>
      </a:lvl7pPr>
      <a:lvl8pPr marL="3086023" indent="-205735" algn="l" rtl="0" eaLnBrk="1" fontAlgn="base" hangingPunct="1">
        <a:spcBef>
          <a:spcPct val="20000"/>
        </a:spcBef>
        <a:spcAft>
          <a:spcPct val="0"/>
        </a:spcAft>
        <a:buFont typeface="Times" pitchFamily="18" charset="0"/>
        <a:buChar char="•"/>
        <a:defRPr sz="1080">
          <a:solidFill>
            <a:schemeClr val="tx1"/>
          </a:solidFill>
          <a:latin typeface="+mn-lt"/>
        </a:defRPr>
      </a:lvl8pPr>
      <a:lvl9pPr marL="3497492" indent="-205735" algn="l" rtl="0" eaLnBrk="1" fontAlgn="base" hangingPunct="1">
        <a:spcBef>
          <a:spcPct val="20000"/>
        </a:spcBef>
        <a:spcAft>
          <a:spcPct val="0"/>
        </a:spcAft>
        <a:buFont typeface="Times" pitchFamily="18" charset="0"/>
        <a:buChar char="•"/>
        <a:defRPr sz="108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82294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1pPr>
      <a:lvl2pPr marL="411470" algn="l" defTabSz="82294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2pPr>
      <a:lvl3pPr marL="822940" algn="l" defTabSz="82294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10" algn="l" defTabSz="82294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645879" algn="l" defTabSz="82294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057348" algn="l" defTabSz="82294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18" algn="l" defTabSz="82294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2880288" algn="l" defTabSz="82294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291758" algn="l" defTabSz="82294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143000"/>
            <a:ext cx="784860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First level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7" name="Text Box 6"/>
          <p:cNvSpPr txBox="1">
            <a:spLocks noChangeArrowheads="1"/>
          </p:cNvSpPr>
          <p:nvPr/>
        </p:nvSpPr>
        <p:spPr bwMode="auto">
          <a:xfrm>
            <a:off x="-15875" y="6634163"/>
            <a:ext cx="116570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800" dirty="0">
                <a:solidFill>
                  <a:srgbClr val="A6A6A6"/>
                </a:solidFill>
                <a:ea typeface="MS PGothic" panose="020B0600070205080204" pitchFamily="34" charset="-128"/>
              </a:rPr>
              <a:t>Copyright </a:t>
            </a:r>
            <a:r>
              <a:rPr lang="en-US" sz="800" dirty="0">
                <a:solidFill>
                  <a:srgbClr val="A6A6A6"/>
                </a:solidFill>
                <a:ea typeface="Verdana" pitchFamily="34" charset="0"/>
                <a:cs typeface="Verdana" pitchFamily="34" charset="0"/>
              </a:rPr>
              <a:t>©</a:t>
            </a:r>
            <a:r>
              <a:rPr lang="en-US" sz="800" dirty="0">
                <a:solidFill>
                  <a:srgbClr val="A6A6A6"/>
                </a:solidFill>
                <a:ea typeface="MS PGothic" panose="020B0600070205080204" pitchFamily="34" charset="-128"/>
              </a:rPr>
              <a:t> </a:t>
            </a:r>
            <a:r>
              <a:rPr lang="en-US" sz="800" dirty="0" smtClean="0">
                <a:solidFill>
                  <a:srgbClr val="A6A6A6"/>
                </a:solidFill>
                <a:ea typeface="MS PGothic" panose="020B0600070205080204" pitchFamily="34" charset="-128"/>
              </a:rPr>
              <a:t>AdaCore</a:t>
            </a:r>
            <a:endParaRPr lang="fr-FR" sz="800" dirty="0">
              <a:solidFill>
                <a:srgbClr val="A6A6A6"/>
              </a:solidFill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388373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3" r:id="rId1"/>
    <p:sldLayoutId id="2147483884" r:id="rId2"/>
    <p:sldLayoutId id="2147483885" r:id="rId3"/>
    <p:sldLayoutId id="2147483886" r:id="rId4"/>
    <p:sldLayoutId id="2147483887" r:id="rId5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Franklin Gothic Book"/>
          <a:ea typeface="ヒラギノ角ゴ ProN W3"/>
          <a:cs typeface="ヒラギノ角ゴ ProN W3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Franklin Gothic Book"/>
          <a:ea typeface="ヒラギノ角ゴ ProN W3"/>
          <a:cs typeface="ヒラギノ角ゴ ProN W3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Franklin Gothic Book"/>
          <a:ea typeface="ヒラギノ角ゴ ProN W3"/>
          <a:cs typeface="ヒラギノ角ゴ ProN W3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Franklin Gothic Book"/>
          <a:ea typeface="ヒラギノ角ゴ ProN W3"/>
          <a:cs typeface="ヒラギノ角ゴ ProN W3"/>
        </a:defRPr>
      </a:lvl5pPr>
      <a:lvl6pPr marL="457164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77A9"/>
          </a:solidFill>
          <a:latin typeface="Verdana" pitchFamily="34" charset="0"/>
        </a:defRPr>
      </a:lvl6pPr>
      <a:lvl7pPr marL="914328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77A9"/>
          </a:solidFill>
          <a:latin typeface="Verdana" pitchFamily="34" charset="0"/>
        </a:defRPr>
      </a:lvl7pPr>
      <a:lvl8pPr marL="137149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77A9"/>
          </a:solidFill>
          <a:latin typeface="Verdana" pitchFamily="34" charset="0"/>
        </a:defRPr>
      </a:lvl8pPr>
      <a:lvl9pPr marL="1828654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77A9"/>
          </a:solidFill>
          <a:latin typeface="Verdana" pitchFamily="34" charset="0"/>
        </a:defRPr>
      </a:lvl9pPr>
    </p:titleStyle>
    <p:bodyStyle>
      <a:lvl1pPr marL="342874" indent="-342874" algn="l" rtl="0" eaLnBrk="1" fontAlgn="base" hangingPunct="1">
        <a:spcBef>
          <a:spcPts val="600"/>
        </a:spcBef>
        <a:spcAft>
          <a:spcPct val="0"/>
        </a:spcAft>
        <a:buClr>
          <a:srgbClr val="404040"/>
        </a:buClr>
        <a:buChar char="•"/>
        <a:defRPr sz="2000" b="1">
          <a:solidFill>
            <a:srgbClr val="404040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marL="742890" indent="-285726" algn="l" rtl="0" eaLnBrk="1" fontAlgn="base" hangingPunct="1">
        <a:lnSpc>
          <a:spcPct val="120000"/>
        </a:lnSpc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marL="1142909" indent="-228581" algn="l" rtl="0" eaLnBrk="1" fontAlgn="base" hangingPunct="1">
        <a:lnSpc>
          <a:spcPct val="120000"/>
        </a:lnSpc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marL="1600072" indent="-228581" algn="l" rtl="0" eaLnBrk="1" fontAlgn="base" hangingPunct="1">
        <a:spcBef>
          <a:spcPct val="20000"/>
        </a:spcBef>
        <a:spcAft>
          <a:spcPct val="0"/>
        </a:spcAft>
        <a:buFont typeface="Times" panose="02020603050405020304" pitchFamily="18" charset="0"/>
        <a:buChar char="•"/>
        <a:defRPr sz="16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marL="2057234" indent="-228581" algn="l" rtl="0" eaLnBrk="1" fontAlgn="base" hangingPunct="1">
        <a:spcBef>
          <a:spcPct val="20000"/>
        </a:spcBef>
        <a:spcAft>
          <a:spcPct val="0"/>
        </a:spcAft>
        <a:buFont typeface="Times" panose="02020603050405020304" pitchFamily="18" charset="0"/>
        <a:buChar char="•"/>
        <a:defRPr sz="16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2514398" indent="-228581" algn="l" rtl="0" eaLnBrk="1" fontAlgn="base" hangingPunct="1">
        <a:spcBef>
          <a:spcPct val="20000"/>
        </a:spcBef>
        <a:spcAft>
          <a:spcPct val="0"/>
        </a:spcAft>
        <a:buFont typeface="Times" pitchFamily="18" charset="0"/>
        <a:buChar char="•"/>
        <a:defRPr sz="1200">
          <a:solidFill>
            <a:schemeClr val="tx1"/>
          </a:solidFill>
          <a:latin typeface="+mn-lt"/>
        </a:defRPr>
      </a:lvl6pPr>
      <a:lvl7pPr marL="2971562" indent="-228581" algn="l" rtl="0" eaLnBrk="1" fontAlgn="base" hangingPunct="1">
        <a:spcBef>
          <a:spcPct val="20000"/>
        </a:spcBef>
        <a:spcAft>
          <a:spcPct val="0"/>
        </a:spcAft>
        <a:buFont typeface="Times" pitchFamily="18" charset="0"/>
        <a:buChar char="•"/>
        <a:defRPr sz="1200">
          <a:solidFill>
            <a:schemeClr val="tx1"/>
          </a:solidFill>
          <a:latin typeface="+mn-lt"/>
        </a:defRPr>
      </a:lvl7pPr>
      <a:lvl8pPr marL="3428726" indent="-228581" algn="l" rtl="0" eaLnBrk="1" fontAlgn="base" hangingPunct="1">
        <a:spcBef>
          <a:spcPct val="20000"/>
        </a:spcBef>
        <a:spcAft>
          <a:spcPct val="0"/>
        </a:spcAft>
        <a:buFont typeface="Times" pitchFamily="18" charset="0"/>
        <a:buChar char="•"/>
        <a:defRPr sz="1200">
          <a:solidFill>
            <a:schemeClr val="tx1"/>
          </a:solidFill>
          <a:latin typeface="+mn-lt"/>
        </a:defRPr>
      </a:lvl8pPr>
      <a:lvl9pPr marL="3885888" indent="-228581" algn="l" rtl="0" eaLnBrk="1" fontAlgn="base" hangingPunct="1">
        <a:spcBef>
          <a:spcPct val="20000"/>
        </a:spcBef>
        <a:spcAft>
          <a:spcPct val="0"/>
        </a:spcAft>
        <a:buFont typeface="Times" pitchFamily="18" charset="0"/>
        <a:buChar char="•"/>
        <a:defRPr sz="1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32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64" algn="l" defTabSz="91432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28" algn="l" defTabSz="91432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90" algn="l" defTabSz="91432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54" algn="l" defTabSz="91432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18" algn="l" defTabSz="91432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82" algn="l" defTabSz="91432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44" algn="l" defTabSz="91432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07" algn="l" defTabSz="91432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Course Introduction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 dirty="0" smtClean="0"/>
              <a:t>Fundamentals of Programming In SPARK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0915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Assumptions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r>
              <a:rPr lang="en-US" altLang="en-US" dirty="0" smtClean="0"/>
              <a:t>You know Ada somewhat</a:t>
            </a:r>
          </a:p>
          <a:p>
            <a:pPr lvl="1"/>
            <a:r>
              <a:rPr lang="en-US" altLang="en-US" dirty="0" smtClean="0"/>
              <a:t>SPARK is based on Ada</a:t>
            </a:r>
          </a:p>
          <a:p>
            <a:pPr lvl="1"/>
            <a:r>
              <a:rPr lang="en-US" altLang="en-US" dirty="0" smtClean="0"/>
              <a:t>Essential because we won’t have time to cover Ada fully</a:t>
            </a:r>
          </a:p>
          <a:p>
            <a:r>
              <a:rPr lang="en-US" altLang="en-US" dirty="0" smtClean="0"/>
              <a:t>You have no prior knowledge of SPARK</a:t>
            </a:r>
          </a:p>
          <a:p>
            <a:pPr lvl="1"/>
            <a:r>
              <a:rPr lang="en-US" altLang="en-US" dirty="0" smtClean="0"/>
              <a:t>SPARK language extras beyond Ada</a:t>
            </a:r>
          </a:p>
          <a:p>
            <a:pPr lvl="1"/>
            <a:r>
              <a:rPr lang="en-US" altLang="en-US" dirty="0" smtClean="0"/>
              <a:t>SPARK tools</a:t>
            </a:r>
          </a:p>
          <a:p>
            <a:r>
              <a:rPr lang="en-US" altLang="en-US" dirty="0" smtClean="0"/>
              <a:t>You have no familiarity with GNAT tools</a:t>
            </a:r>
          </a:p>
          <a:p>
            <a:pPr lvl="1"/>
            <a:r>
              <a:rPr lang="en-US" altLang="en-US" dirty="0" smtClean="0"/>
              <a:t>Compiler/builder</a:t>
            </a:r>
          </a:p>
          <a:p>
            <a:pPr lvl="1"/>
            <a:r>
              <a:rPr lang="en-US" altLang="en-US" dirty="0" smtClean="0"/>
              <a:t>IDEs</a:t>
            </a:r>
          </a:p>
        </p:txBody>
      </p:sp>
    </p:spTree>
    <p:extLst>
      <p:ext uri="{BB962C8B-B14F-4D97-AF65-F5344CB8AC3E}">
        <p14:creationId xmlns:p14="http://schemas.microsoft.com/office/powerpoint/2010/main" val="1436869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Your familiarity with rationale for formal methods and static verification</a:t>
            </a:r>
          </a:p>
          <a:p>
            <a:r>
              <a:rPr lang="en-US" dirty="0" smtClean="0"/>
              <a:t>Your familiarity </a:t>
            </a:r>
            <a:r>
              <a:rPr lang="en-US" dirty="0"/>
              <a:t>with SPARK </a:t>
            </a:r>
            <a:r>
              <a:rPr lang="en-US" dirty="0" smtClean="0"/>
              <a:t>language, sufficient to write real, production-quality programs</a:t>
            </a:r>
          </a:p>
          <a:p>
            <a:r>
              <a:rPr lang="en-US" dirty="0" smtClean="0"/>
              <a:t>Your familiarity </a:t>
            </a:r>
            <a:r>
              <a:rPr lang="en-US" dirty="0"/>
              <a:t>with SPARK </a:t>
            </a:r>
            <a:r>
              <a:rPr lang="en-US" dirty="0" smtClean="0"/>
              <a:t>tools, sufficient for real use</a:t>
            </a:r>
          </a:p>
          <a:p>
            <a:r>
              <a:rPr lang="en-US" dirty="0" smtClean="0"/>
              <a:t>Your knowledge of how to move forward from here</a:t>
            </a:r>
          </a:p>
          <a:p>
            <a:pPr lvl="1"/>
            <a:r>
              <a:rPr lang="en-US" dirty="0" smtClean="0"/>
              <a:t>More to SPARK than we can cover in one course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8421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SPARK User Guide and Reference Manual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Available via the IDE ‘Help’ menu, in HTML</a:t>
            </a:r>
          </a:p>
          <a:p>
            <a:r>
              <a:rPr lang="en-US" dirty="0" smtClean="0"/>
              <a:t>Included with the SPARK tools installation under the SPARKPRO installation root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Documents multiple tools</a:t>
            </a:r>
          </a:p>
          <a:p>
            <a:r>
              <a:rPr lang="en-US" dirty="0" smtClean="0"/>
              <a:t>Provided in multiple formats</a:t>
            </a:r>
          </a:p>
          <a:p>
            <a:pPr lvl="1"/>
            <a:r>
              <a:rPr lang="en-US" dirty="0" smtClean="0"/>
              <a:t>HTML, PDF</a:t>
            </a:r>
          </a:p>
          <a:p>
            <a:pPr lvl="1"/>
            <a:r>
              <a:rPr lang="en-US" dirty="0" smtClean="0"/>
              <a:t>Each format in a dedicated directory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634073" y="2737723"/>
            <a:ext cx="5507598" cy="3877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920" dirty="0">
                <a:solidFill>
                  <a:schemeClr val="accent1"/>
                </a:solidFill>
              </a:rPr>
              <a:t>C:\SPARKPRO\</a:t>
            </a:r>
            <a:r>
              <a:rPr lang="en-US" sz="1920" i="1" dirty="0">
                <a:solidFill>
                  <a:srgbClr val="C00000"/>
                </a:solidFill>
              </a:rPr>
              <a:t>version-number</a:t>
            </a:r>
            <a:r>
              <a:rPr lang="en-US" sz="1920" dirty="0">
                <a:solidFill>
                  <a:schemeClr val="accent1"/>
                </a:solidFill>
              </a:rPr>
              <a:t>\share\doc\spark\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634073" y="3342590"/>
            <a:ext cx="4279698" cy="3877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920" dirty="0">
                <a:solidFill>
                  <a:schemeClr val="accent1"/>
                </a:solidFill>
              </a:rPr>
              <a:t>C:\SPARKPRO\17.2\share\doc\spark\</a:t>
            </a:r>
          </a:p>
        </p:txBody>
      </p:sp>
    </p:spTree>
    <p:extLst>
      <p:ext uri="{BB962C8B-B14F-4D97-AF65-F5344CB8AC3E}">
        <p14:creationId xmlns:p14="http://schemas.microsoft.com/office/powerpoint/2010/main" val="3431958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SPARK Resources</a:t>
            </a:r>
            <a:endParaRPr lang="en-US" dirty="0"/>
          </a:p>
        </p:txBody>
      </p:sp>
      <p:sp>
        <p:nvSpPr>
          <p:cNvPr id="8" name="Espace réservé du contenu 7"/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r>
              <a:rPr lang="fr-FR" dirty="0" smtClean="0"/>
              <a:t>SPARK </a:t>
            </a:r>
            <a:r>
              <a:rPr lang="fr-FR" dirty="0" err="1" smtClean="0"/>
              <a:t>User’s</a:t>
            </a:r>
            <a:r>
              <a:rPr lang="fr-FR" dirty="0" smtClean="0"/>
              <a:t> Guide (!)</a:t>
            </a:r>
          </a:p>
          <a:p>
            <a:r>
              <a:rPr lang="fr-FR" dirty="0" smtClean="0"/>
              <a:t>SPARK </a:t>
            </a:r>
            <a:r>
              <a:rPr lang="fr-FR" dirty="0" err="1" smtClean="0"/>
              <a:t>toolset</a:t>
            </a:r>
            <a:endParaRPr lang="fr-FR" dirty="0" smtClean="0"/>
          </a:p>
          <a:p>
            <a:pPr lvl="1"/>
            <a:r>
              <a:rPr lang="fr-FR" sz="2160" dirty="0"/>
              <a:t>http://www.adacore.com/sparkpro</a:t>
            </a:r>
          </a:p>
          <a:p>
            <a:pPr lvl="1"/>
            <a:r>
              <a:rPr lang="fr-FR" sz="2160" dirty="0"/>
              <a:t>http://libre.adacore.com/</a:t>
            </a:r>
          </a:p>
          <a:p>
            <a:r>
              <a:rPr lang="fr-FR" dirty="0" smtClean="0"/>
              <a:t>SPARK blog and </a:t>
            </a:r>
            <a:r>
              <a:rPr lang="fr-FR" dirty="0" err="1" smtClean="0"/>
              <a:t>resources</a:t>
            </a:r>
            <a:endParaRPr lang="fr-FR" dirty="0" smtClean="0"/>
          </a:p>
          <a:p>
            <a:pPr lvl="1"/>
            <a:r>
              <a:rPr lang="fr-FR" sz="2160" dirty="0"/>
              <a:t>http://www.spark-2014.org</a:t>
            </a:r>
          </a:p>
          <a:p>
            <a:r>
              <a:rPr lang="fr-FR" dirty="0" smtClean="0"/>
              <a:t>SPARK online training</a:t>
            </a:r>
          </a:p>
          <a:p>
            <a:pPr lvl="1"/>
            <a:r>
              <a:rPr lang="en-US" sz="2160" dirty="0"/>
              <a:t>http://u.adacore.com</a:t>
            </a:r>
          </a:p>
        </p:txBody>
      </p:sp>
    </p:spTree>
    <p:extLst>
      <p:ext uri="{BB962C8B-B14F-4D97-AF65-F5344CB8AC3E}">
        <p14:creationId xmlns:p14="http://schemas.microsoft.com/office/powerpoint/2010/main" val="1200176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Course 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r>
              <a:rPr lang="en-US" altLang="en-US" dirty="0" smtClean="0"/>
              <a:t>Overview with labs on the </a:t>
            </a:r>
            <a:r>
              <a:rPr lang="en-US" altLang="en-US" smtClean="0"/>
              <a:t>underlying Ada language</a:t>
            </a:r>
            <a:endParaRPr lang="en-US" altLang="en-US" dirty="0" smtClean="0"/>
          </a:p>
          <a:p>
            <a:r>
              <a:rPr lang="en-US" altLang="en-US" dirty="0" smtClean="0"/>
              <a:t>Introduction to formal methods and SPARK</a:t>
            </a:r>
          </a:p>
          <a:p>
            <a:r>
              <a:rPr lang="en-US" altLang="en-US" dirty="0" smtClean="0"/>
              <a:t>SPARK language and GNATprove details</a:t>
            </a:r>
          </a:p>
          <a:p>
            <a:r>
              <a:rPr lang="en-US" altLang="en-US" dirty="0" smtClean="0"/>
              <a:t>Contract-oriented programming</a:t>
            </a:r>
          </a:p>
          <a:p>
            <a:r>
              <a:rPr lang="en-US" altLang="en-US" dirty="0" smtClean="0"/>
              <a:t>Flow analysis (globals, initialization, etc.)</a:t>
            </a:r>
          </a:p>
          <a:p>
            <a:r>
              <a:rPr lang="en-US" altLang="en-US" dirty="0" smtClean="0"/>
              <a:t>Managing state</a:t>
            </a:r>
          </a:p>
          <a:p>
            <a:r>
              <a:rPr lang="en-US" altLang="en-US" dirty="0" smtClean="0"/>
              <a:t>Proving program integrity</a:t>
            </a:r>
          </a:p>
        </p:txBody>
      </p:sp>
    </p:spTree>
    <p:extLst>
      <p:ext uri="{BB962C8B-B14F-4D97-AF65-F5344CB8AC3E}">
        <p14:creationId xmlns:p14="http://schemas.microsoft.com/office/powerpoint/2010/main" val="3544700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AdaCore Training">
  <a:themeElements>
    <a:clrScheme name="Custom 2">
      <a:dk1>
        <a:srgbClr val="000000"/>
      </a:dk1>
      <a:lt1>
        <a:srgbClr val="FFFFFF"/>
      </a:lt1>
      <a:dk2>
        <a:srgbClr val="0D253A"/>
      </a:dk2>
      <a:lt2>
        <a:srgbClr val="E4E8E9"/>
      </a:lt2>
      <a:accent1>
        <a:srgbClr val="FFC000"/>
      </a:accent1>
      <a:accent2>
        <a:srgbClr val="8EAFCB"/>
      </a:accent2>
      <a:accent3>
        <a:srgbClr val="A6CE8D"/>
      </a:accent3>
      <a:accent4>
        <a:srgbClr val="0D253A"/>
      </a:accent4>
      <a:accent5>
        <a:srgbClr val="E4E8E9"/>
      </a:accent5>
      <a:accent6>
        <a:srgbClr val="419415"/>
      </a:accent6>
      <a:hlink>
        <a:srgbClr val="CB9A31"/>
      </a:hlink>
      <a:folHlink>
        <a:srgbClr val="8D8D8D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 bwMode="auto"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/>
        </a:ln>
        <a:effectLst/>
      </a:spPr>
      <a:bodyPr rtlCol="0" anchor="ctr"/>
      <a:lstStyle>
        <a:defPPr algn="ctr">
          <a:defRPr/>
        </a:defPPr>
      </a:lstStyle>
    </a:spDef>
    <a:lnDef>
      <a:spPr bwMode="auto"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 algn="l">
          <a:tabLst>
            <a:tab pos="288925" algn="l"/>
          </a:tabLst>
          <a:defRPr sz="1600" i="0" kern="1200" dirty="0" smtClean="0">
            <a:latin typeface="Arial" panose="020B0604020202020204" pitchFamily="34" charset="0"/>
            <a:cs typeface="Arial" panose="020B0604020202020204" pitchFamily="34" charset="0"/>
          </a:defRPr>
        </a:defPPr>
      </a:lstStyle>
    </a:txDef>
  </a:objectDefaults>
  <a:extraClrSchemeLst>
    <a:extraClrScheme>
      <a:clrScheme name="AdaCore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AdaCore Training">
  <a:themeElements>
    <a:clrScheme name="Custom 1">
      <a:dk1>
        <a:srgbClr val="000000"/>
      </a:dk1>
      <a:lt1>
        <a:srgbClr val="FFFFFF"/>
      </a:lt1>
      <a:dk2>
        <a:srgbClr val="0D253A"/>
      </a:dk2>
      <a:lt2>
        <a:srgbClr val="E4E8E9"/>
      </a:lt2>
      <a:accent1>
        <a:srgbClr val="17598F"/>
      </a:accent1>
      <a:accent2>
        <a:srgbClr val="8EAFCB"/>
      </a:accent2>
      <a:accent3>
        <a:srgbClr val="A6CE8D"/>
      </a:accent3>
      <a:accent4>
        <a:srgbClr val="0D253A"/>
      </a:accent4>
      <a:accent5>
        <a:srgbClr val="E4E8E9"/>
      </a:accent5>
      <a:accent6>
        <a:srgbClr val="419415"/>
      </a:accent6>
      <a:hlink>
        <a:srgbClr val="CB9A31"/>
      </a:hlink>
      <a:folHlink>
        <a:srgbClr val="8D8D8D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 bwMode="auto"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/>
        </a:ln>
        <a:effectLst/>
      </a:spPr>
      <a:bodyPr rtlCol="0" anchor="ctr"/>
      <a:lstStyle>
        <a:defPPr algn="ctr">
          <a:defRPr/>
        </a:defPPr>
      </a:lstStyle>
    </a:spDef>
    <a:lnDef>
      <a:spPr bwMode="auto"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sz="1600" i="0" kern="1200" dirty="0" smtClean="0">
            <a:solidFill>
              <a:schemeClr val="accent1"/>
            </a:solidFill>
          </a:defRPr>
        </a:defPPr>
      </a:lstStyle>
    </a:txDef>
  </a:objectDefaults>
  <a:extraClrSchemeLst>
    <a:extraClrScheme>
      <a:clrScheme name="AdaCore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3619</TotalTime>
  <Words>244</Words>
  <Application>Microsoft Office PowerPoint</Application>
  <PresentationFormat>Letter Paper (8.5x11 in)</PresentationFormat>
  <Paragraphs>55</Paragraphs>
  <Slides>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20" baseType="lpstr">
      <vt:lpstr>ＭＳ Ｐゴシック</vt:lpstr>
      <vt:lpstr>ＭＳ Ｐゴシック</vt:lpstr>
      <vt:lpstr>Arial</vt:lpstr>
      <vt:lpstr>Arial Black</vt:lpstr>
      <vt:lpstr>Calibri</vt:lpstr>
      <vt:lpstr>Calibri Light</vt:lpstr>
      <vt:lpstr>Franklin Gothic Book</vt:lpstr>
      <vt:lpstr>Helvetica</vt:lpstr>
      <vt:lpstr>Times</vt:lpstr>
      <vt:lpstr>Verdana</vt:lpstr>
      <vt:lpstr>Wingdings</vt:lpstr>
      <vt:lpstr>ヒラギノ角ゴ ProN W3</vt:lpstr>
      <vt:lpstr>1_AdaCore Training</vt:lpstr>
      <vt:lpstr>2_AdaCore Training</vt:lpstr>
      <vt:lpstr>PowerPoint Presentation</vt:lpstr>
      <vt:lpstr>Assumptions</vt:lpstr>
      <vt:lpstr>Goals</vt:lpstr>
      <vt:lpstr>SPARK User Guide and Reference Manual</vt:lpstr>
      <vt:lpstr>SPARK Resources</vt:lpstr>
      <vt:lpstr>Course Agenda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rogers</dc:creator>
  <cp:lastModifiedBy>rogers</cp:lastModifiedBy>
  <cp:revision>225</cp:revision>
  <cp:lastPrinted>2018-01-19T14:13:38Z</cp:lastPrinted>
  <dcterms:created xsi:type="dcterms:W3CDTF">2010-11-22T16:48:48Z</dcterms:created>
  <dcterms:modified xsi:type="dcterms:W3CDTF">2018-03-25T18:39:55Z</dcterms:modified>
</cp:coreProperties>
</file>