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5">
          <p15:clr>
            <a:srgbClr val="A4A3A4"/>
          </p15:clr>
        </p15:guide>
        <p15:guide id="2" pos="41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99"/>
    <a:srgbClr val="0099CC"/>
    <a:srgbClr val="333333"/>
    <a:srgbClr val="4D4D4D"/>
    <a:srgbClr val="33CC33"/>
    <a:srgbClr val="5F5F5F"/>
    <a:srgbClr val="FF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92" autoAdjust="0"/>
  </p:normalViewPr>
  <p:slideViewPr>
    <p:cSldViewPr snapToGrid="0" snapToObjects="1">
      <p:cViewPr varScale="1">
        <p:scale>
          <a:sx n="124" d="100"/>
          <a:sy n="124" d="100"/>
        </p:scale>
        <p:origin x="88" y="596"/>
      </p:cViewPr>
      <p:guideLst>
        <p:guide orient="horz" pos="1595"/>
        <p:guide pos="41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33" d="100"/>
        <a:sy n="33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108" y="-84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3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Line 12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Ada 95 Programming with GNAT Pro: Fundamentals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65150" y="9201150"/>
            <a:ext cx="18732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Introduction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26138" y="9275763"/>
            <a:ext cx="8699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Arial" charset="0"/>
              </a:defRPr>
            </a:lvl1pPr>
          </a:lstStyle>
          <a:p>
            <a:pPr>
              <a:defRPr/>
            </a:pPr>
            <a:fld id="{59A5B12E-A30D-4303-8DF4-9CA767660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17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59300"/>
            <a:ext cx="5362575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1" tIns="46986" rIns="95651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90888" y="9145588"/>
            <a:ext cx="7318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94" tIns="46986" rIns="92294" bIns="46986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200">
                <a:latin typeface="Times New Roman" pitchFamily="18" charset="0"/>
              </a:rPr>
              <a:t>Page </a:t>
            </a:r>
            <a:fld id="{25E3F0A8-C6FB-47CB-8E3F-90897E7293F6}" type="slidenum">
              <a:rPr lang="en-US" sz="12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837730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015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074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458C4940-EE6A-4ADA-99C1-DBCD6C55DEA8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4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25509ECA-E9EA-4447-A30D-C0AE9735CE72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354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28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6074B487-65DC-4884-8E31-F3C7A2F4E55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17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554788"/>
            <a:ext cx="1981200" cy="24447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Slide  </a:t>
            </a:r>
            <a:fld id="{3709EA7D-9EAC-44D2-B20B-AD0E15B90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4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2747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Pat</a:t>
            </a:r>
            <a:r>
              <a:rPr lang="en-US" sz="800" baseline="0" dirty="0" smtClean="0">
                <a:solidFill>
                  <a:srgbClr val="A6A6A6"/>
                </a:solidFill>
              </a:rPr>
              <a:t> Rogers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3" r:id="rId7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7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Before We Begin…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73" name="Text Placeholder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mtClean="0"/>
              <a:t>SPARK Fundamentals</a:t>
            </a:r>
            <a:endParaRPr lang="en-US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Meta-Level Issues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Your Instructor</a:t>
            </a:r>
          </a:p>
          <a:p>
            <a:r>
              <a:rPr lang="en-US" dirty="0" smtClean="0"/>
              <a:t>Daily Schedule (?)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Start at 8:00 am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Lunch around 12:00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End at 5:00 pm</a:t>
            </a:r>
          </a:p>
          <a:p>
            <a:r>
              <a:rPr lang="en-US" dirty="0" smtClean="0"/>
              <a:t>Breaks and Labs</a:t>
            </a:r>
          </a:p>
          <a:p>
            <a:r>
              <a:rPr lang="en-US" dirty="0" smtClean="0"/>
              <a:t>On asking questions…</a:t>
            </a:r>
          </a:p>
          <a:p>
            <a:r>
              <a:rPr lang="en-US" smtClean="0"/>
              <a:t>Questions </a:t>
            </a:r>
            <a:r>
              <a:rPr lang="en-US" smtClean="0"/>
              <a:t>other </a:t>
            </a:r>
            <a:r>
              <a:rPr lang="en-US" dirty="0" smtClean="0"/>
              <a:t>than syntax &amp; semantics?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1093</TotalTime>
  <Pages>24</Pages>
  <Words>38</Words>
  <Application>Microsoft Office PowerPoint</Application>
  <PresentationFormat>Letter Paper (8.5x11 in)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ＭＳ Ｐゴシック</vt:lpstr>
      <vt:lpstr>Arial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PowerPoint Presentation</vt:lpstr>
      <vt:lpstr>Meta-Level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Anonymous Quotes</dc:title>
  <dc:creator>Pat, Kathy and Joe Rogers</dc:creator>
  <cp:lastModifiedBy>rogers</cp:lastModifiedBy>
  <cp:revision>272</cp:revision>
  <cp:lastPrinted>1997-06-07T17:06:44Z</cp:lastPrinted>
  <dcterms:created xsi:type="dcterms:W3CDTF">1994-03-23T19:02:12Z</dcterms:created>
  <dcterms:modified xsi:type="dcterms:W3CDTF">2018-02-21T15:46:02Z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progers@acm.org</vt:lpwstr>
  </property>
  <property fmtid="{D5CDD505-2E9C-101B-9397-08002B2CF9AE}" pid="8" name="HomePage">
    <vt:lpwstr>http://www.neosoft.com/~progers</vt:lpwstr>
  </property>
  <property fmtid="{D5CDD505-2E9C-101B-9397-08002B2CF9AE}" pid="9" name="Other">
    <vt:lpwstr>Software Arts &amp; Sciences demo of Introductory Chapter for Production Programming In Ada95.</vt:lpwstr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C:\Pat\courses\Web Pages</vt:lpwstr>
  </property>
</Properties>
</file>